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Lst>
  <p:sldSz cx="18288000" cy="10287000"/>
  <p:notesSz cx="6858000" cy="9144000"/>
  <p:embeddedFontLst>
    <p:embeddedFont>
      <p:font typeface="Amsterdam Three" charset="1" panose="02000500000000000000"/>
      <p:regular r:id="rId13"/>
    </p:embeddedFont>
    <p:embeddedFont>
      <p:font typeface="Bantayog" charset="1" panose="00000000000000000000"/>
      <p:regular r:id="rId14"/>
    </p:embeddedFont>
    <p:embeddedFont>
      <p:font typeface="Bantayog Light" charset="1" panose="00000000000000000000"/>
      <p:regular r:id="rId15"/>
    </p:embeddedFont>
    <p:embeddedFont>
      <p:font typeface="Poppins Medium" charset="1" panose="00000600000000000000"/>
      <p:regular r:id="rId16"/>
    </p:embeddedFont>
    <p:embeddedFont>
      <p:font typeface="Poppins" charset="1" panose="00000500000000000000"/>
      <p:regular r:id="rId17"/>
    </p:embeddedFont>
    <p:embeddedFont>
      <p:font typeface="Poppins Bold" charset="1" panose="000008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jpeg>
</file>

<file path=ppt/media/image4.jpeg>
</file>

<file path=ppt/media/image5.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42222" r="-4401" b="-6260"/>
            </a:stretch>
          </a:blipFill>
        </p:spPr>
      </p:sp>
      <p:sp>
        <p:nvSpPr>
          <p:cNvPr name="TextBox 3" id="3"/>
          <p:cNvSpPr txBox="true"/>
          <p:nvPr/>
        </p:nvSpPr>
        <p:spPr>
          <a:xfrm rot="0">
            <a:off x="1438254" y="3943286"/>
            <a:ext cx="16230600" cy="2428875"/>
          </a:xfrm>
          <a:prstGeom prst="rect">
            <a:avLst/>
          </a:prstGeom>
        </p:spPr>
        <p:txBody>
          <a:bodyPr anchor="t" rtlCol="false" tIns="0" lIns="0" bIns="0" rIns="0">
            <a:spAutoFit/>
          </a:bodyPr>
          <a:lstStyle/>
          <a:p>
            <a:pPr algn="ctr">
              <a:lnSpc>
                <a:spcPts val="19199"/>
              </a:lnSpc>
            </a:pPr>
            <a:r>
              <a:rPr lang="en-US" sz="15999" spc="591">
                <a:solidFill>
                  <a:srgbClr val="F9F5F0"/>
                </a:solidFill>
                <a:latin typeface="Amsterdam Three"/>
                <a:ea typeface="Amsterdam Three"/>
                <a:cs typeface="Amsterdam Three"/>
                <a:sym typeface="Amsterdam Three"/>
              </a:rPr>
              <a:t>Glow gateway</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9F5F0"/>
        </a:solidFill>
      </p:bgPr>
    </p:bg>
    <p:spTree>
      <p:nvGrpSpPr>
        <p:cNvPr id="1" name=""/>
        <p:cNvGrpSpPr/>
        <p:nvPr/>
      </p:nvGrpSpPr>
      <p:grpSpPr>
        <a:xfrm>
          <a:off x="0" y="0"/>
          <a:ext cx="0" cy="0"/>
          <a:chOff x="0" y="0"/>
          <a:chExt cx="0" cy="0"/>
        </a:xfrm>
      </p:grpSpPr>
      <p:sp>
        <p:nvSpPr>
          <p:cNvPr name="Freeform 2" id="2"/>
          <p:cNvSpPr/>
          <p:nvPr/>
        </p:nvSpPr>
        <p:spPr>
          <a:xfrm flipH="false" flipV="false" rot="0">
            <a:off x="185687" y="9425446"/>
            <a:ext cx="2518830" cy="668739"/>
          </a:xfrm>
          <a:custGeom>
            <a:avLst/>
            <a:gdLst/>
            <a:ahLst/>
            <a:cxnLst/>
            <a:rect r="r" b="b" t="t" l="l"/>
            <a:pathLst>
              <a:path h="668739" w="2518830">
                <a:moveTo>
                  <a:pt x="0" y="0"/>
                </a:moveTo>
                <a:lnTo>
                  <a:pt x="2518831" y="0"/>
                </a:lnTo>
                <a:lnTo>
                  <a:pt x="2518831" y="668739"/>
                </a:lnTo>
                <a:lnTo>
                  <a:pt x="0" y="668739"/>
                </a:lnTo>
                <a:lnTo>
                  <a:pt x="0" y="0"/>
                </a:lnTo>
                <a:close/>
              </a:path>
            </a:pathLst>
          </a:custGeom>
          <a:blipFill>
            <a:blip r:embed="rId2"/>
            <a:stretch>
              <a:fillRect l="0" t="0" r="0" b="0"/>
            </a:stretch>
          </a:blipFill>
        </p:spPr>
      </p:sp>
      <p:sp>
        <p:nvSpPr>
          <p:cNvPr name="TextBox 3" id="3"/>
          <p:cNvSpPr txBox="true"/>
          <p:nvPr/>
        </p:nvSpPr>
        <p:spPr>
          <a:xfrm rot="0">
            <a:off x="-1207624" y="2067442"/>
            <a:ext cx="11597504" cy="3076058"/>
          </a:xfrm>
          <a:prstGeom prst="rect">
            <a:avLst/>
          </a:prstGeom>
        </p:spPr>
        <p:txBody>
          <a:bodyPr anchor="t" rtlCol="false" tIns="0" lIns="0" bIns="0" rIns="0">
            <a:spAutoFit/>
          </a:bodyPr>
          <a:lstStyle/>
          <a:p>
            <a:pPr algn="ctr">
              <a:lnSpc>
                <a:spcPts val="6127"/>
              </a:lnSpc>
            </a:pPr>
            <a:r>
              <a:rPr lang="en-US" sz="4376">
                <a:solidFill>
                  <a:srgbClr val="2D2D2D"/>
                </a:solidFill>
                <a:latin typeface="Bantayog"/>
                <a:ea typeface="Bantayog"/>
                <a:cs typeface="Bantayog"/>
                <a:sym typeface="Bantayog"/>
              </a:rPr>
              <a:t>Name :Krish Patel</a:t>
            </a:r>
          </a:p>
          <a:p>
            <a:pPr algn="ctr">
              <a:lnSpc>
                <a:spcPts val="6127"/>
              </a:lnSpc>
            </a:pPr>
            <a:r>
              <a:rPr lang="en-US" sz="4376">
                <a:solidFill>
                  <a:srgbClr val="2D2D2D"/>
                </a:solidFill>
                <a:latin typeface="Bantayog"/>
                <a:ea typeface="Bantayog"/>
                <a:cs typeface="Bantayog"/>
                <a:sym typeface="Bantayog"/>
              </a:rPr>
              <a:t>Roll: 58</a:t>
            </a:r>
          </a:p>
          <a:p>
            <a:pPr algn="ctr">
              <a:lnSpc>
                <a:spcPts val="6127"/>
              </a:lnSpc>
            </a:pPr>
            <a:r>
              <a:rPr lang="en-US" sz="4376">
                <a:solidFill>
                  <a:srgbClr val="2D2D2D"/>
                </a:solidFill>
                <a:latin typeface="Bantayog"/>
                <a:ea typeface="Bantayog"/>
                <a:cs typeface="Bantayog"/>
                <a:sym typeface="Bantayog"/>
              </a:rPr>
              <a:t>Enrollment:22002170210075</a:t>
            </a:r>
          </a:p>
          <a:p>
            <a:pPr algn="ctr">
              <a:lnSpc>
                <a:spcPts val="6127"/>
              </a:lnSpc>
            </a:pPr>
            <a:r>
              <a:rPr lang="en-US" sz="4376">
                <a:solidFill>
                  <a:srgbClr val="2D2D2D"/>
                </a:solidFill>
                <a:latin typeface="Bantayog"/>
                <a:ea typeface="Bantayog"/>
                <a:cs typeface="Bantayog"/>
                <a:sym typeface="Bantayog"/>
              </a:rPr>
              <a:t>branch:IT</a:t>
            </a:r>
          </a:p>
        </p:txBody>
      </p:sp>
      <p:sp>
        <p:nvSpPr>
          <p:cNvPr name="TextBox 4" id="4"/>
          <p:cNvSpPr txBox="true"/>
          <p:nvPr/>
        </p:nvSpPr>
        <p:spPr>
          <a:xfrm rot="0">
            <a:off x="12902480" y="9349246"/>
            <a:ext cx="4356820" cy="500380"/>
          </a:xfrm>
          <a:prstGeom prst="rect">
            <a:avLst/>
          </a:prstGeom>
        </p:spPr>
        <p:txBody>
          <a:bodyPr anchor="t" rtlCol="false" tIns="0" lIns="0" bIns="0" rIns="0">
            <a:spAutoFit/>
          </a:bodyPr>
          <a:lstStyle/>
          <a:p>
            <a:pPr algn="r">
              <a:lnSpc>
                <a:spcPts val="3919"/>
              </a:lnSpc>
            </a:pPr>
            <a:r>
              <a:rPr lang="en-US" sz="2799">
                <a:solidFill>
                  <a:srgbClr val="2D2D2D"/>
                </a:solidFill>
                <a:latin typeface="Bantayog Light"/>
                <a:ea typeface="Bantayog Light"/>
                <a:cs typeface="Bantayog Light"/>
                <a:sym typeface="Bantayog Light"/>
              </a:rPr>
              <a:t>2</a:t>
            </a:r>
          </a:p>
        </p:txBody>
      </p:sp>
      <p:sp>
        <p:nvSpPr>
          <p:cNvPr name="TextBox 5" id="5"/>
          <p:cNvSpPr txBox="true"/>
          <p:nvPr/>
        </p:nvSpPr>
        <p:spPr>
          <a:xfrm rot="0">
            <a:off x="7567946" y="2067442"/>
            <a:ext cx="11597504" cy="3076058"/>
          </a:xfrm>
          <a:prstGeom prst="rect">
            <a:avLst/>
          </a:prstGeom>
        </p:spPr>
        <p:txBody>
          <a:bodyPr anchor="t" rtlCol="false" tIns="0" lIns="0" bIns="0" rIns="0">
            <a:spAutoFit/>
          </a:bodyPr>
          <a:lstStyle/>
          <a:p>
            <a:pPr algn="ctr">
              <a:lnSpc>
                <a:spcPts val="6127"/>
              </a:lnSpc>
            </a:pPr>
            <a:r>
              <a:rPr lang="en-US" sz="4376">
                <a:solidFill>
                  <a:srgbClr val="2D2D2D"/>
                </a:solidFill>
                <a:latin typeface="Bantayog"/>
                <a:ea typeface="Bantayog"/>
                <a:cs typeface="Bantayog"/>
                <a:sym typeface="Bantayog"/>
              </a:rPr>
              <a:t>Name :PranayPatel</a:t>
            </a:r>
          </a:p>
          <a:p>
            <a:pPr algn="ctr">
              <a:lnSpc>
                <a:spcPts val="6127"/>
              </a:lnSpc>
            </a:pPr>
            <a:r>
              <a:rPr lang="en-US" sz="4376">
                <a:solidFill>
                  <a:srgbClr val="2D2D2D"/>
                </a:solidFill>
                <a:latin typeface="Bantayog"/>
                <a:ea typeface="Bantayog"/>
                <a:cs typeface="Bantayog"/>
                <a:sym typeface="Bantayog"/>
              </a:rPr>
              <a:t>Roll: 60</a:t>
            </a:r>
          </a:p>
          <a:p>
            <a:pPr algn="ctr">
              <a:lnSpc>
                <a:spcPts val="6127"/>
              </a:lnSpc>
            </a:pPr>
            <a:r>
              <a:rPr lang="en-US" sz="4376">
                <a:solidFill>
                  <a:srgbClr val="2D2D2D"/>
                </a:solidFill>
                <a:latin typeface="Bantayog"/>
                <a:ea typeface="Bantayog"/>
                <a:cs typeface="Bantayog"/>
                <a:sym typeface="Bantayog"/>
              </a:rPr>
              <a:t>Enrollment:22002170210079</a:t>
            </a:r>
          </a:p>
          <a:p>
            <a:pPr algn="ctr">
              <a:lnSpc>
                <a:spcPts val="6127"/>
              </a:lnSpc>
            </a:pPr>
            <a:r>
              <a:rPr lang="en-US" sz="4376">
                <a:solidFill>
                  <a:srgbClr val="2D2D2D"/>
                </a:solidFill>
                <a:latin typeface="Bantayog"/>
                <a:ea typeface="Bantayog"/>
                <a:cs typeface="Bantayog"/>
                <a:sym typeface="Bantayog"/>
              </a:rPr>
              <a:t>branch:IT</a:t>
            </a:r>
          </a:p>
        </p:txBody>
      </p:sp>
      <p:sp>
        <p:nvSpPr>
          <p:cNvPr name="TextBox 6" id="6"/>
          <p:cNvSpPr txBox="true"/>
          <p:nvPr/>
        </p:nvSpPr>
        <p:spPr>
          <a:xfrm rot="0">
            <a:off x="3345248" y="6182242"/>
            <a:ext cx="11597504" cy="3076058"/>
          </a:xfrm>
          <a:prstGeom prst="rect">
            <a:avLst/>
          </a:prstGeom>
        </p:spPr>
        <p:txBody>
          <a:bodyPr anchor="t" rtlCol="false" tIns="0" lIns="0" bIns="0" rIns="0">
            <a:spAutoFit/>
          </a:bodyPr>
          <a:lstStyle/>
          <a:p>
            <a:pPr algn="ctr">
              <a:lnSpc>
                <a:spcPts val="6127"/>
              </a:lnSpc>
            </a:pPr>
            <a:r>
              <a:rPr lang="en-US" sz="4376">
                <a:solidFill>
                  <a:srgbClr val="2D2D2D"/>
                </a:solidFill>
                <a:latin typeface="Bantayog"/>
                <a:ea typeface="Bantayog"/>
                <a:cs typeface="Bantayog"/>
                <a:sym typeface="Bantayog"/>
              </a:rPr>
              <a:t>Name :Hemang Patel</a:t>
            </a:r>
          </a:p>
          <a:p>
            <a:pPr algn="ctr">
              <a:lnSpc>
                <a:spcPts val="6127"/>
              </a:lnSpc>
            </a:pPr>
            <a:r>
              <a:rPr lang="en-US" sz="4376">
                <a:solidFill>
                  <a:srgbClr val="2D2D2D"/>
                </a:solidFill>
                <a:latin typeface="Bantayog"/>
                <a:ea typeface="Bantayog"/>
                <a:cs typeface="Bantayog"/>
                <a:sym typeface="Bantayog"/>
              </a:rPr>
              <a:t>Roll: 69</a:t>
            </a:r>
          </a:p>
          <a:p>
            <a:pPr algn="ctr">
              <a:lnSpc>
                <a:spcPts val="6127"/>
              </a:lnSpc>
            </a:pPr>
            <a:r>
              <a:rPr lang="en-US" sz="4376">
                <a:solidFill>
                  <a:srgbClr val="2D2D2D"/>
                </a:solidFill>
                <a:latin typeface="Bantayog"/>
                <a:ea typeface="Bantayog"/>
                <a:cs typeface="Bantayog"/>
                <a:sym typeface="Bantayog"/>
              </a:rPr>
              <a:t>Enrollment:22002170210068</a:t>
            </a:r>
          </a:p>
          <a:p>
            <a:pPr algn="ctr">
              <a:lnSpc>
                <a:spcPts val="6127"/>
              </a:lnSpc>
            </a:pPr>
            <a:r>
              <a:rPr lang="en-US" sz="4376">
                <a:solidFill>
                  <a:srgbClr val="2D2D2D"/>
                </a:solidFill>
                <a:latin typeface="Bantayog"/>
                <a:ea typeface="Bantayog"/>
                <a:cs typeface="Bantayog"/>
                <a:sym typeface="Bantayog"/>
              </a:rPr>
              <a:t>branch:IT</a:t>
            </a:r>
          </a:p>
        </p:txBody>
      </p:sp>
      <p:sp>
        <p:nvSpPr>
          <p:cNvPr name="TextBox 7" id="7"/>
          <p:cNvSpPr txBox="true"/>
          <p:nvPr/>
        </p:nvSpPr>
        <p:spPr>
          <a:xfrm rot="0">
            <a:off x="3159872" y="395970"/>
            <a:ext cx="11597504" cy="757073"/>
          </a:xfrm>
          <a:prstGeom prst="rect">
            <a:avLst/>
          </a:prstGeom>
        </p:spPr>
        <p:txBody>
          <a:bodyPr anchor="t" rtlCol="false" tIns="0" lIns="0" bIns="0" rIns="0">
            <a:spAutoFit/>
          </a:bodyPr>
          <a:lstStyle/>
          <a:p>
            <a:pPr algn="ctr">
              <a:lnSpc>
                <a:spcPts val="6127"/>
              </a:lnSpc>
            </a:pPr>
            <a:r>
              <a:rPr lang="en-US" sz="4376">
                <a:solidFill>
                  <a:srgbClr val="2D2D2D"/>
                </a:solidFill>
                <a:latin typeface="Bantayog"/>
                <a:ea typeface="Bantayog"/>
                <a:cs typeface="Bantayog"/>
                <a:sym typeface="Bantayog"/>
              </a:rPr>
              <a:t>Team members</a:t>
            </a:r>
          </a:p>
        </p:txBody>
      </p:sp>
    </p:spTree>
  </p:cSld>
  <p:clrMapOvr>
    <a:masterClrMapping/>
  </p:clrMapOvr>
  <p:transition spd="slow">
    <p:push dir="l"/>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9F5F0"/>
        </a:solidFill>
      </p:bgPr>
    </p:bg>
    <p:spTree>
      <p:nvGrpSpPr>
        <p:cNvPr id="1" name=""/>
        <p:cNvGrpSpPr/>
        <p:nvPr/>
      </p:nvGrpSpPr>
      <p:grpSpPr>
        <a:xfrm>
          <a:off x="0" y="0"/>
          <a:ext cx="0" cy="0"/>
          <a:chOff x="0" y="0"/>
          <a:chExt cx="0" cy="0"/>
        </a:xfrm>
      </p:grpSpPr>
      <p:sp>
        <p:nvSpPr>
          <p:cNvPr name="Freeform 2" id="2"/>
          <p:cNvSpPr/>
          <p:nvPr/>
        </p:nvSpPr>
        <p:spPr>
          <a:xfrm flipH="false" flipV="false" rot="0">
            <a:off x="9144000" y="0"/>
            <a:ext cx="9144000" cy="10287000"/>
          </a:xfrm>
          <a:custGeom>
            <a:avLst/>
            <a:gdLst/>
            <a:ahLst/>
            <a:cxnLst/>
            <a:rect r="r" b="b" t="t" l="l"/>
            <a:pathLst>
              <a:path h="10287000" w="9144000">
                <a:moveTo>
                  <a:pt x="0" y="0"/>
                </a:moveTo>
                <a:lnTo>
                  <a:pt x="9144000" y="0"/>
                </a:lnTo>
                <a:lnTo>
                  <a:pt x="9144000" y="10287000"/>
                </a:lnTo>
                <a:lnTo>
                  <a:pt x="0" y="10287000"/>
                </a:lnTo>
                <a:lnTo>
                  <a:pt x="0" y="0"/>
                </a:lnTo>
                <a:close/>
              </a:path>
            </a:pathLst>
          </a:custGeom>
          <a:blipFill>
            <a:blip r:embed="rId2"/>
            <a:stretch>
              <a:fillRect l="0" t="-11111" r="0" b="0"/>
            </a:stretch>
          </a:blipFill>
        </p:spPr>
      </p:sp>
      <p:grpSp>
        <p:nvGrpSpPr>
          <p:cNvPr name="Group 3" id="3"/>
          <p:cNvGrpSpPr/>
          <p:nvPr/>
        </p:nvGrpSpPr>
        <p:grpSpPr>
          <a:xfrm rot="0">
            <a:off x="0" y="409680"/>
            <a:ext cx="4214488" cy="1356969"/>
            <a:chOff x="0" y="0"/>
            <a:chExt cx="1537457" cy="495026"/>
          </a:xfrm>
        </p:grpSpPr>
        <p:sp>
          <p:nvSpPr>
            <p:cNvPr name="Freeform 4" id="4"/>
            <p:cNvSpPr/>
            <p:nvPr/>
          </p:nvSpPr>
          <p:spPr>
            <a:xfrm flipH="false" flipV="false" rot="0">
              <a:off x="0" y="0"/>
              <a:ext cx="1537457" cy="495026"/>
            </a:xfrm>
            <a:custGeom>
              <a:avLst/>
              <a:gdLst/>
              <a:ahLst/>
              <a:cxnLst/>
              <a:rect r="r" b="b" t="t" l="l"/>
              <a:pathLst>
                <a:path h="495026" w="1537457">
                  <a:moveTo>
                    <a:pt x="0" y="0"/>
                  </a:moveTo>
                  <a:lnTo>
                    <a:pt x="1537457" y="0"/>
                  </a:lnTo>
                  <a:lnTo>
                    <a:pt x="1537457" y="495026"/>
                  </a:lnTo>
                  <a:lnTo>
                    <a:pt x="0" y="495026"/>
                  </a:lnTo>
                  <a:close/>
                </a:path>
              </a:pathLst>
            </a:custGeom>
            <a:solidFill>
              <a:srgbClr val="2D2D2D"/>
            </a:solidFill>
          </p:spPr>
        </p:sp>
      </p:grpSp>
      <p:sp>
        <p:nvSpPr>
          <p:cNvPr name="TextBox 5" id="5"/>
          <p:cNvSpPr txBox="true"/>
          <p:nvPr/>
        </p:nvSpPr>
        <p:spPr>
          <a:xfrm rot="0">
            <a:off x="390049" y="459674"/>
            <a:ext cx="3824439" cy="556895"/>
          </a:xfrm>
          <a:prstGeom prst="rect">
            <a:avLst/>
          </a:prstGeom>
        </p:spPr>
        <p:txBody>
          <a:bodyPr anchor="t" rtlCol="false" tIns="0" lIns="0" bIns="0" rIns="0">
            <a:spAutoFit/>
          </a:bodyPr>
          <a:lstStyle/>
          <a:p>
            <a:pPr algn="l">
              <a:lnSpc>
                <a:spcPts val="4480"/>
              </a:lnSpc>
            </a:pPr>
            <a:r>
              <a:rPr lang="en-US" sz="3200">
                <a:solidFill>
                  <a:srgbClr val="F9F5F0"/>
                </a:solidFill>
                <a:latin typeface="Bantayog"/>
                <a:ea typeface="Bantayog"/>
                <a:cs typeface="Bantayog"/>
                <a:sym typeface="Bantayog"/>
              </a:rPr>
              <a:t>project overview</a:t>
            </a:r>
          </a:p>
        </p:txBody>
      </p:sp>
      <p:sp>
        <p:nvSpPr>
          <p:cNvPr name="TextBox 6" id="6"/>
          <p:cNvSpPr txBox="true"/>
          <p:nvPr/>
        </p:nvSpPr>
        <p:spPr>
          <a:xfrm rot="0">
            <a:off x="12902480" y="9349246"/>
            <a:ext cx="4356820" cy="500380"/>
          </a:xfrm>
          <a:prstGeom prst="rect">
            <a:avLst/>
          </a:prstGeom>
        </p:spPr>
        <p:txBody>
          <a:bodyPr anchor="t" rtlCol="false" tIns="0" lIns="0" bIns="0" rIns="0">
            <a:spAutoFit/>
          </a:bodyPr>
          <a:lstStyle/>
          <a:p>
            <a:pPr algn="r">
              <a:lnSpc>
                <a:spcPts val="3919"/>
              </a:lnSpc>
            </a:pPr>
            <a:r>
              <a:rPr lang="en-US" sz="2799">
                <a:solidFill>
                  <a:srgbClr val="F9F5F0"/>
                </a:solidFill>
                <a:latin typeface="Bantayog Light"/>
                <a:ea typeface="Bantayog Light"/>
                <a:cs typeface="Bantayog Light"/>
                <a:sym typeface="Bantayog Light"/>
              </a:rPr>
              <a:t>3</a:t>
            </a:r>
          </a:p>
        </p:txBody>
      </p:sp>
      <p:sp>
        <p:nvSpPr>
          <p:cNvPr name="TextBox 7" id="7"/>
          <p:cNvSpPr txBox="true"/>
          <p:nvPr/>
        </p:nvSpPr>
        <p:spPr>
          <a:xfrm rot="0">
            <a:off x="390049" y="959419"/>
            <a:ext cx="3824439" cy="415290"/>
          </a:xfrm>
          <a:prstGeom prst="rect">
            <a:avLst/>
          </a:prstGeom>
        </p:spPr>
        <p:txBody>
          <a:bodyPr anchor="t" rtlCol="false" tIns="0" lIns="0" bIns="0" rIns="0">
            <a:spAutoFit/>
          </a:bodyPr>
          <a:lstStyle/>
          <a:p>
            <a:pPr algn="l">
              <a:lnSpc>
                <a:spcPts val="3359"/>
              </a:lnSpc>
            </a:pPr>
            <a:r>
              <a:rPr lang="en-US" sz="2400">
                <a:solidFill>
                  <a:srgbClr val="F9F5F0"/>
                </a:solidFill>
                <a:latin typeface="Bantayog Light"/>
                <a:ea typeface="Bantayog Light"/>
                <a:cs typeface="Bantayog Light"/>
                <a:sym typeface="Bantayog Light"/>
              </a:rPr>
              <a:t>Description</a:t>
            </a:r>
          </a:p>
        </p:txBody>
      </p:sp>
      <p:sp>
        <p:nvSpPr>
          <p:cNvPr name="TextBox 8" id="8"/>
          <p:cNvSpPr txBox="true"/>
          <p:nvPr/>
        </p:nvSpPr>
        <p:spPr>
          <a:xfrm rot="0">
            <a:off x="1038473" y="2652571"/>
            <a:ext cx="7058465" cy="3358515"/>
          </a:xfrm>
          <a:prstGeom prst="rect">
            <a:avLst/>
          </a:prstGeom>
        </p:spPr>
        <p:txBody>
          <a:bodyPr anchor="t" rtlCol="false" tIns="0" lIns="0" bIns="0" rIns="0">
            <a:spAutoFit/>
          </a:bodyPr>
          <a:lstStyle/>
          <a:p>
            <a:pPr algn="l">
              <a:lnSpc>
                <a:spcPts val="3359"/>
              </a:lnSpc>
            </a:pPr>
            <a:r>
              <a:rPr lang="en-US" sz="2400" b="true">
                <a:solidFill>
                  <a:srgbClr val="2D2D2D"/>
                </a:solidFill>
                <a:latin typeface="Poppins Medium"/>
                <a:ea typeface="Poppins Medium"/>
                <a:cs typeface="Poppins Medium"/>
                <a:sym typeface="Poppins Medium"/>
              </a:rPr>
              <a:t>The Trip Planner website is designed to assist users in organizing personalized travel plans by selecting specific destinations and dates. The platform generates customized itineraries and recommends hotels based on location and real-time availability, ensuring a seamless and intuitive experience across all devices.</a:t>
            </a:r>
          </a:p>
        </p:txBody>
      </p:sp>
      <p:sp>
        <p:nvSpPr>
          <p:cNvPr name="Freeform 9" id="9"/>
          <p:cNvSpPr/>
          <p:nvPr/>
        </p:nvSpPr>
        <p:spPr>
          <a:xfrm flipH="false" flipV="false" rot="0">
            <a:off x="185687" y="9425446"/>
            <a:ext cx="2518830" cy="668739"/>
          </a:xfrm>
          <a:custGeom>
            <a:avLst/>
            <a:gdLst/>
            <a:ahLst/>
            <a:cxnLst/>
            <a:rect r="r" b="b" t="t" l="l"/>
            <a:pathLst>
              <a:path h="668739" w="2518830">
                <a:moveTo>
                  <a:pt x="0" y="0"/>
                </a:moveTo>
                <a:lnTo>
                  <a:pt x="2518831" y="0"/>
                </a:lnTo>
                <a:lnTo>
                  <a:pt x="2518831" y="668739"/>
                </a:lnTo>
                <a:lnTo>
                  <a:pt x="0" y="668739"/>
                </a:lnTo>
                <a:lnTo>
                  <a:pt x="0" y="0"/>
                </a:lnTo>
                <a:close/>
              </a:path>
            </a:pathLst>
          </a:custGeom>
          <a:blipFill>
            <a:blip r:embed="rId3"/>
            <a:stretch>
              <a:fillRect l="0" t="0" r="0" b="0"/>
            </a:stretch>
          </a:blipFill>
        </p:spPr>
      </p:sp>
    </p:spTree>
  </p:cSld>
  <p:clrMapOvr>
    <a:masterClrMapping/>
  </p:clrMapOvr>
  <p:transition spd="slow">
    <p:push dir="l"/>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9F5F0"/>
        </a:solidFill>
      </p:bgPr>
    </p:bg>
    <p:spTree>
      <p:nvGrpSpPr>
        <p:cNvPr id="1" name=""/>
        <p:cNvGrpSpPr/>
        <p:nvPr/>
      </p:nvGrpSpPr>
      <p:grpSpPr>
        <a:xfrm>
          <a:off x="0" y="0"/>
          <a:ext cx="0" cy="0"/>
          <a:chOff x="0" y="0"/>
          <a:chExt cx="0" cy="0"/>
        </a:xfrm>
      </p:grpSpPr>
      <p:grpSp>
        <p:nvGrpSpPr>
          <p:cNvPr name="Group 2" id="2"/>
          <p:cNvGrpSpPr/>
          <p:nvPr/>
        </p:nvGrpSpPr>
        <p:grpSpPr>
          <a:xfrm rot="0">
            <a:off x="0" y="409680"/>
            <a:ext cx="4214488" cy="1356969"/>
            <a:chOff x="0" y="0"/>
            <a:chExt cx="1537457" cy="495026"/>
          </a:xfrm>
        </p:grpSpPr>
        <p:sp>
          <p:nvSpPr>
            <p:cNvPr name="Freeform 3" id="3"/>
            <p:cNvSpPr/>
            <p:nvPr/>
          </p:nvSpPr>
          <p:spPr>
            <a:xfrm flipH="false" flipV="false" rot="0">
              <a:off x="0" y="0"/>
              <a:ext cx="1537457" cy="495026"/>
            </a:xfrm>
            <a:custGeom>
              <a:avLst/>
              <a:gdLst/>
              <a:ahLst/>
              <a:cxnLst/>
              <a:rect r="r" b="b" t="t" l="l"/>
              <a:pathLst>
                <a:path h="495026" w="1537457">
                  <a:moveTo>
                    <a:pt x="0" y="0"/>
                  </a:moveTo>
                  <a:lnTo>
                    <a:pt x="1537457" y="0"/>
                  </a:lnTo>
                  <a:lnTo>
                    <a:pt x="1537457" y="495026"/>
                  </a:lnTo>
                  <a:lnTo>
                    <a:pt x="0" y="495026"/>
                  </a:lnTo>
                  <a:close/>
                </a:path>
              </a:pathLst>
            </a:custGeom>
            <a:solidFill>
              <a:srgbClr val="2D2D2D"/>
            </a:solidFill>
          </p:spPr>
        </p:sp>
      </p:grpSp>
      <p:graphicFrame>
        <p:nvGraphicFramePr>
          <p:cNvPr name="Table 4" id="4"/>
          <p:cNvGraphicFramePr>
            <a:graphicFrameLocks noGrp="true"/>
          </p:cNvGraphicFramePr>
          <p:nvPr/>
        </p:nvGraphicFramePr>
        <p:xfrm>
          <a:off x="1028700" y="2305050"/>
          <a:ext cx="16221075" cy="6935774"/>
        </p:xfrm>
        <a:graphic>
          <a:graphicData uri="http://schemas.openxmlformats.org/drawingml/2006/table">
            <a:tbl>
              <a:tblPr/>
              <a:tblGrid>
                <a:gridCol w="2427125"/>
                <a:gridCol w="3480508"/>
                <a:gridCol w="10313441"/>
              </a:tblGrid>
              <a:tr h="782124">
                <a:tc>
                  <a:txBody>
                    <a:bodyPr anchor="t" rtlCol="false"/>
                    <a:lstStyle/>
                    <a:p>
                      <a:pPr algn="ctr">
                        <a:lnSpc>
                          <a:spcPts val="2239"/>
                        </a:lnSpc>
                        <a:defRPr/>
                      </a:pPr>
                      <a:r>
                        <a:rPr lang="en-US" sz="1599" b="true">
                          <a:solidFill>
                            <a:srgbClr val="2D2D2D"/>
                          </a:solidFill>
                          <a:latin typeface="Poppins Medium"/>
                          <a:ea typeface="Poppins Medium"/>
                          <a:cs typeface="Poppins Medium"/>
                          <a:sym typeface="Poppins Medium"/>
                        </a:rPr>
                        <a:t>Stack</a:t>
                      </a:r>
                      <a:endParaRPr lang="en-US" sz="1100"/>
                    </a:p>
                  </a:txBody>
                  <a:tcPr marL="190500" marR="190500" marT="190500" marB="190500" anchor="ctr">
                    <a:lnL cmpd="sng" algn="ctr" cap="flat" w="9525">
                      <a:solidFill>
                        <a:srgbClr val="2D2D2D"/>
                      </a:solidFill>
                      <a:prstDash val="solid"/>
                      <a:round/>
                      <a:headEnd type="none" w="med" len="med"/>
                      <a:tailEnd type="none" w="med" len="med"/>
                    </a:lnL>
                    <a:lnR cmpd="sng" algn="ctr" cap="flat" w="9525">
                      <a:solidFill>
                        <a:srgbClr val="2D2D2D"/>
                      </a:solidFill>
                      <a:prstDash val="solid"/>
                      <a:round/>
                      <a:headEnd type="none" w="med" len="med"/>
                      <a:tailEnd type="none" w="med" len="med"/>
                    </a:lnR>
                    <a:lnT cmpd="sng" algn="ctr" cap="flat" w="9525">
                      <a:solidFill>
                        <a:srgbClr val="2D2D2D"/>
                      </a:solidFill>
                      <a:prstDash val="solid"/>
                      <a:round/>
                      <a:headEnd type="none" w="med" len="med"/>
                      <a:tailEnd type="none" w="med" len="med"/>
                    </a:lnT>
                    <a:lnB cmpd="sng" algn="ctr" cap="flat" w="9525">
                      <a:solidFill>
                        <a:srgbClr val="2D2D2D"/>
                      </a:solidFill>
                      <a:prstDash val="solid"/>
                      <a:round/>
                      <a:headEnd type="none" w="med" len="med"/>
                      <a:tailEnd type="none" w="med" len="med"/>
                    </a:lnB>
                  </a:tcPr>
                </a:tc>
                <a:tc>
                  <a:txBody>
                    <a:bodyPr anchor="t" rtlCol="false"/>
                    <a:lstStyle/>
                    <a:p>
                      <a:pPr algn="ctr">
                        <a:lnSpc>
                          <a:spcPts val="2239"/>
                        </a:lnSpc>
                        <a:defRPr/>
                      </a:pPr>
                      <a:r>
                        <a:rPr lang="en-US" sz="1599" b="true">
                          <a:solidFill>
                            <a:srgbClr val="2D2D2D"/>
                          </a:solidFill>
                          <a:latin typeface="Poppins Medium"/>
                          <a:ea typeface="Poppins Medium"/>
                          <a:cs typeface="Poppins Medium"/>
                          <a:sym typeface="Poppins Medium"/>
                        </a:rPr>
                        <a:t>Technology</a:t>
                      </a:r>
                      <a:endParaRPr lang="en-US" sz="1100"/>
                    </a:p>
                  </a:txBody>
                  <a:tcPr marL="190500" marR="190500" marT="190500" marB="190500" anchor="ctr">
                    <a:lnL cmpd="sng" algn="ctr" cap="flat" w="9525">
                      <a:solidFill>
                        <a:srgbClr val="2D2D2D"/>
                      </a:solidFill>
                      <a:prstDash val="solid"/>
                      <a:round/>
                      <a:headEnd type="none" w="med" len="med"/>
                      <a:tailEnd type="none" w="med" len="med"/>
                    </a:lnL>
                    <a:lnR cmpd="sng" algn="ctr" cap="flat" w="9525">
                      <a:solidFill>
                        <a:srgbClr val="2D2D2D"/>
                      </a:solidFill>
                      <a:prstDash val="solid"/>
                      <a:round/>
                      <a:headEnd type="none" w="med" len="med"/>
                      <a:tailEnd type="none" w="med" len="med"/>
                    </a:lnR>
                    <a:lnT cmpd="sng" algn="ctr" cap="flat" w="9525">
                      <a:solidFill>
                        <a:srgbClr val="2D2D2D"/>
                      </a:solidFill>
                      <a:prstDash val="solid"/>
                      <a:round/>
                      <a:headEnd type="none" w="med" len="med"/>
                      <a:tailEnd type="none" w="med" len="med"/>
                    </a:lnT>
                    <a:lnB cmpd="sng" algn="ctr" cap="flat" w="9525">
                      <a:solidFill>
                        <a:srgbClr val="2D2D2D"/>
                      </a:solidFill>
                      <a:prstDash val="solid"/>
                      <a:round/>
                      <a:headEnd type="none" w="med" len="med"/>
                      <a:tailEnd type="none" w="med" len="med"/>
                    </a:lnB>
                  </a:tcPr>
                </a:tc>
                <a:tc>
                  <a:txBody>
                    <a:bodyPr anchor="t" rtlCol="false"/>
                    <a:lstStyle/>
                    <a:p>
                      <a:pPr algn="ctr">
                        <a:lnSpc>
                          <a:spcPts val="2239"/>
                        </a:lnSpc>
                        <a:defRPr/>
                      </a:pPr>
                      <a:r>
                        <a:rPr lang="en-US" sz="1599" b="true">
                          <a:solidFill>
                            <a:srgbClr val="2D2D2D"/>
                          </a:solidFill>
                          <a:latin typeface="Poppins Medium"/>
                          <a:ea typeface="Poppins Medium"/>
                          <a:cs typeface="Poppins Medium"/>
                          <a:sym typeface="Poppins Medium"/>
                        </a:rPr>
                        <a:t>Description</a:t>
                      </a:r>
                      <a:endParaRPr lang="en-US" sz="1100"/>
                    </a:p>
                  </a:txBody>
                  <a:tcPr marL="190500" marR="190500" marT="190500" marB="190500" anchor="ctr">
                    <a:lnL cmpd="sng" algn="ctr" cap="flat" w="9525">
                      <a:solidFill>
                        <a:srgbClr val="2D2D2D"/>
                      </a:solidFill>
                      <a:prstDash val="solid"/>
                      <a:round/>
                      <a:headEnd type="none" w="med" len="med"/>
                      <a:tailEnd type="none" w="med" len="med"/>
                    </a:lnL>
                    <a:lnR cmpd="sng" algn="ctr" cap="flat" w="9525">
                      <a:solidFill>
                        <a:srgbClr val="2D2D2D"/>
                      </a:solidFill>
                      <a:prstDash val="solid"/>
                      <a:round/>
                      <a:headEnd type="none" w="med" len="med"/>
                      <a:tailEnd type="none" w="med" len="med"/>
                    </a:lnR>
                    <a:lnT cmpd="sng" algn="ctr" cap="flat" w="9525">
                      <a:solidFill>
                        <a:srgbClr val="2D2D2D"/>
                      </a:solidFill>
                      <a:prstDash val="solid"/>
                      <a:round/>
                      <a:headEnd type="none" w="med" len="med"/>
                      <a:tailEnd type="none" w="med" len="med"/>
                    </a:lnT>
                    <a:lnB cmpd="sng" algn="ctr" cap="flat" w="9525">
                      <a:solidFill>
                        <a:srgbClr val="2D2D2D"/>
                      </a:solidFill>
                      <a:prstDash val="solid"/>
                      <a:round/>
                      <a:headEnd type="none" w="med" len="med"/>
                      <a:tailEnd type="none" w="med" len="med"/>
                    </a:lnB>
                  </a:tcPr>
                </a:tc>
              </a:tr>
              <a:tr h="1607564">
                <a:tc>
                  <a:txBody>
                    <a:bodyPr anchor="t" rtlCol="false"/>
                    <a:lstStyle/>
                    <a:p>
                      <a:pPr algn="ctr">
                        <a:lnSpc>
                          <a:spcPts val="2239"/>
                        </a:lnSpc>
                        <a:defRPr/>
                      </a:pPr>
                      <a:r>
                        <a:rPr lang="en-US" sz="1599">
                          <a:solidFill>
                            <a:srgbClr val="2D2D2D"/>
                          </a:solidFill>
                          <a:latin typeface="Poppins"/>
                          <a:ea typeface="Poppins"/>
                          <a:cs typeface="Poppins"/>
                          <a:sym typeface="Poppins"/>
                        </a:rPr>
                        <a:t>Frontend</a:t>
                      </a:r>
                      <a:endParaRPr lang="en-US" sz="1100"/>
                    </a:p>
                  </a:txBody>
                  <a:tcPr marL="190500" marR="190500" marT="190500" marB="190500" anchor="ctr">
                    <a:lnL cmpd="sng" algn="ctr" cap="flat" w="9525">
                      <a:solidFill>
                        <a:srgbClr val="2D2D2D"/>
                      </a:solidFill>
                      <a:prstDash val="solid"/>
                      <a:round/>
                      <a:headEnd type="none" w="med" len="med"/>
                      <a:tailEnd type="none" w="med" len="med"/>
                    </a:lnL>
                    <a:lnR cmpd="sng" algn="ctr" cap="flat" w="9525">
                      <a:solidFill>
                        <a:srgbClr val="2D2D2D"/>
                      </a:solidFill>
                      <a:prstDash val="solid"/>
                      <a:round/>
                      <a:headEnd type="none" w="med" len="med"/>
                      <a:tailEnd type="none" w="med" len="med"/>
                    </a:lnR>
                    <a:lnT cmpd="sng" algn="ctr" cap="flat" w="9525">
                      <a:solidFill>
                        <a:srgbClr val="2D2D2D"/>
                      </a:solidFill>
                      <a:prstDash val="solid"/>
                      <a:round/>
                      <a:headEnd type="none" w="med" len="med"/>
                      <a:tailEnd type="none" w="med" len="med"/>
                    </a:lnT>
                    <a:lnB cmpd="sng" algn="ctr" cap="flat" w="9525">
                      <a:solidFill>
                        <a:srgbClr val="2D2D2D"/>
                      </a:solidFill>
                      <a:prstDash val="solid"/>
                      <a:round/>
                      <a:headEnd type="none" w="med" len="med"/>
                      <a:tailEnd type="none" w="med" len="med"/>
                    </a:lnB>
                  </a:tcPr>
                </a:tc>
                <a:tc>
                  <a:txBody>
                    <a:bodyPr anchor="t" rtlCol="false"/>
                    <a:lstStyle/>
                    <a:p>
                      <a:pPr algn="ctr">
                        <a:lnSpc>
                          <a:spcPts val="2239"/>
                        </a:lnSpc>
                        <a:defRPr/>
                      </a:pPr>
                      <a:r>
                        <a:rPr lang="en-US" sz="1599">
                          <a:solidFill>
                            <a:srgbClr val="2D2D2D"/>
                          </a:solidFill>
                          <a:latin typeface="Poppins"/>
                          <a:ea typeface="Poppins"/>
                          <a:cs typeface="Poppins"/>
                          <a:sym typeface="Poppins"/>
                        </a:rPr>
                        <a:t>React JS</a:t>
                      </a:r>
                      <a:endParaRPr lang="en-US" sz="1100"/>
                    </a:p>
                  </a:txBody>
                  <a:tcPr marL="190500" marR="190500" marT="190500" marB="190500" anchor="ctr">
                    <a:lnL cmpd="sng" algn="ctr" cap="flat" w="9525">
                      <a:solidFill>
                        <a:srgbClr val="2D2D2D"/>
                      </a:solidFill>
                      <a:prstDash val="solid"/>
                      <a:round/>
                      <a:headEnd type="none" w="med" len="med"/>
                      <a:tailEnd type="none" w="med" len="med"/>
                    </a:lnL>
                    <a:lnR cmpd="sng" algn="ctr" cap="flat" w="9525">
                      <a:solidFill>
                        <a:srgbClr val="2D2D2D"/>
                      </a:solidFill>
                      <a:prstDash val="solid"/>
                      <a:round/>
                      <a:headEnd type="none" w="med" len="med"/>
                      <a:tailEnd type="none" w="med" len="med"/>
                    </a:lnR>
                    <a:lnT cmpd="sng" algn="ctr" cap="flat" w="9525">
                      <a:solidFill>
                        <a:srgbClr val="2D2D2D"/>
                      </a:solidFill>
                      <a:prstDash val="solid"/>
                      <a:round/>
                      <a:headEnd type="none" w="med" len="med"/>
                      <a:tailEnd type="none" w="med" len="med"/>
                    </a:lnT>
                    <a:lnB cmpd="sng" algn="ctr" cap="flat" w="9525">
                      <a:solidFill>
                        <a:srgbClr val="2D2D2D"/>
                      </a:solidFill>
                      <a:prstDash val="solid"/>
                      <a:round/>
                      <a:headEnd type="none" w="med" len="med"/>
                      <a:tailEnd type="none" w="med" len="med"/>
                    </a:lnB>
                  </a:tcPr>
                </a:tc>
                <a:tc>
                  <a:txBody>
                    <a:bodyPr anchor="t" rtlCol="false"/>
                    <a:lstStyle/>
                    <a:p>
                      <a:pPr algn="l">
                        <a:lnSpc>
                          <a:spcPts val="2239"/>
                        </a:lnSpc>
                        <a:defRPr/>
                      </a:pPr>
                      <a:r>
                        <a:rPr lang="en-US" sz="1599">
                          <a:solidFill>
                            <a:srgbClr val="2D2D2D"/>
                          </a:solidFill>
                          <a:latin typeface="Poppins"/>
                          <a:ea typeface="Poppins"/>
                          <a:cs typeface="Poppins"/>
                          <a:sym typeface="Poppins"/>
                        </a:rPr>
                        <a:t>React JS is used for building the interactive and responsive user interface of the Trip Planner. It enables seamless navigation and dynamic updates, enhancing user experience across all devices.</a:t>
                      </a:r>
                      <a:endParaRPr lang="en-US" sz="1100"/>
                    </a:p>
                  </a:txBody>
                  <a:tcPr marL="190500" marR="190500" marT="190500" marB="190500" anchor="ctr">
                    <a:lnL cmpd="sng" algn="ctr" cap="flat" w="9525">
                      <a:solidFill>
                        <a:srgbClr val="2D2D2D"/>
                      </a:solidFill>
                      <a:prstDash val="solid"/>
                      <a:round/>
                      <a:headEnd type="none" w="med" len="med"/>
                      <a:tailEnd type="none" w="med" len="med"/>
                    </a:lnL>
                    <a:lnR cmpd="sng" algn="ctr" cap="flat" w="9525">
                      <a:solidFill>
                        <a:srgbClr val="2D2D2D"/>
                      </a:solidFill>
                      <a:prstDash val="solid"/>
                      <a:round/>
                      <a:headEnd type="none" w="med" len="med"/>
                      <a:tailEnd type="none" w="med" len="med"/>
                    </a:lnR>
                    <a:lnT cmpd="sng" algn="ctr" cap="flat" w="9525">
                      <a:solidFill>
                        <a:srgbClr val="2D2D2D"/>
                      </a:solidFill>
                      <a:prstDash val="solid"/>
                      <a:round/>
                      <a:headEnd type="none" w="med" len="med"/>
                      <a:tailEnd type="none" w="med" len="med"/>
                    </a:lnT>
                    <a:lnB cmpd="sng" algn="ctr" cap="flat" w="9525">
                      <a:solidFill>
                        <a:srgbClr val="2D2D2D"/>
                      </a:solidFill>
                      <a:prstDash val="solid"/>
                      <a:round/>
                      <a:headEnd type="none" w="med" len="med"/>
                      <a:tailEnd type="none" w="med" len="med"/>
                    </a:lnB>
                  </a:tcPr>
                </a:tc>
              </a:tr>
              <a:tr h="1607564">
                <a:tc>
                  <a:txBody>
                    <a:bodyPr anchor="t" rtlCol="false"/>
                    <a:lstStyle/>
                    <a:p>
                      <a:pPr algn="ctr">
                        <a:lnSpc>
                          <a:spcPts val="2239"/>
                        </a:lnSpc>
                        <a:defRPr/>
                      </a:pPr>
                      <a:r>
                        <a:rPr lang="en-US" sz="1599">
                          <a:solidFill>
                            <a:srgbClr val="2D2D2D"/>
                          </a:solidFill>
                          <a:latin typeface="Poppins"/>
                          <a:ea typeface="Poppins"/>
                          <a:cs typeface="Poppins"/>
                          <a:sym typeface="Poppins"/>
                        </a:rPr>
                        <a:t>Backend</a:t>
                      </a:r>
                      <a:endParaRPr lang="en-US" sz="1100"/>
                    </a:p>
                  </a:txBody>
                  <a:tcPr marL="190500" marR="190500" marT="190500" marB="190500" anchor="ctr">
                    <a:lnL cmpd="sng" algn="ctr" cap="flat" w="9525">
                      <a:solidFill>
                        <a:srgbClr val="2D2D2D"/>
                      </a:solidFill>
                      <a:prstDash val="solid"/>
                      <a:round/>
                      <a:headEnd type="none" w="med" len="med"/>
                      <a:tailEnd type="none" w="med" len="med"/>
                    </a:lnL>
                    <a:lnR cmpd="sng" algn="ctr" cap="flat" w="9525">
                      <a:solidFill>
                        <a:srgbClr val="2D2D2D"/>
                      </a:solidFill>
                      <a:prstDash val="solid"/>
                      <a:round/>
                      <a:headEnd type="none" w="med" len="med"/>
                      <a:tailEnd type="none" w="med" len="med"/>
                    </a:lnR>
                    <a:lnT cmpd="sng" algn="ctr" cap="flat" w="9525">
                      <a:solidFill>
                        <a:srgbClr val="2D2D2D"/>
                      </a:solidFill>
                      <a:prstDash val="solid"/>
                      <a:round/>
                      <a:headEnd type="none" w="med" len="med"/>
                      <a:tailEnd type="none" w="med" len="med"/>
                    </a:lnT>
                    <a:lnB cmpd="sng" algn="ctr" cap="flat" w="9525">
                      <a:solidFill>
                        <a:srgbClr val="2D2D2D"/>
                      </a:solidFill>
                      <a:prstDash val="solid"/>
                      <a:round/>
                      <a:headEnd type="none" w="med" len="med"/>
                      <a:tailEnd type="none" w="med" len="med"/>
                    </a:lnB>
                  </a:tcPr>
                </a:tc>
                <a:tc>
                  <a:txBody>
                    <a:bodyPr anchor="t" rtlCol="false"/>
                    <a:lstStyle/>
                    <a:p>
                      <a:pPr algn="ctr">
                        <a:lnSpc>
                          <a:spcPts val="2239"/>
                        </a:lnSpc>
                        <a:defRPr/>
                      </a:pPr>
                      <a:r>
                        <a:rPr lang="en-US" sz="1599">
                          <a:solidFill>
                            <a:srgbClr val="2D2D2D"/>
                          </a:solidFill>
                          <a:latin typeface="Poppins"/>
                          <a:ea typeface="Poppins"/>
                          <a:cs typeface="Poppins"/>
                          <a:sym typeface="Poppins"/>
                        </a:rPr>
                        <a:t>Python with flask</a:t>
                      </a:r>
                      <a:endParaRPr lang="en-US" sz="1100"/>
                    </a:p>
                  </a:txBody>
                  <a:tcPr marL="190500" marR="190500" marT="190500" marB="190500" anchor="ctr">
                    <a:lnL cmpd="sng" algn="ctr" cap="flat" w="9525">
                      <a:solidFill>
                        <a:srgbClr val="2D2D2D"/>
                      </a:solidFill>
                      <a:prstDash val="solid"/>
                      <a:round/>
                      <a:headEnd type="none" w="med" len="med"/>
                      <a:tailEnd type="none" w="med" len="med"/>
                    </a:lnL>
                    <a:lnR cmpd="sng" algn="ctr" cap="flat" w="9525">
                      <a:solidFill>
                        <a:srgbClr val="2D2D2D"/>
                      </a:solidFill>
                      <a:prstDash val="solid"/>
                      <a:round/>
                      <a:headEnd type="none" w="med" len="med"/>
                      <a:tailEnd type="none" w="med" len="med"/>
                    </a:lnR>
                    <a:lnT cmpd="sng" algn="ctr" cap="flat" w="9525">
                      <a:solidFill>
                        <a:srgbClr val="2D2D2D"/>
                      </a:solidFill>
                      <a:prstDash val="solid"/>
                      <a:round/>
                      <a:headEnd type="none" w="med" len="med"/>
                      <a:tailEnd type="none" w="med" len="med"/>
                    </a:lnT>
                    <a:lnB cmpd="sng" algn="ctr" cap="flat" w="9525">
                      <a:solidFill>
                        <a:srgbClr val="2D2D2D"/>
                      </a:solidFill>
                      <a:prstDash val="solid"/>
                      <a:round/>
                      <a:headEnd type="none" w="med" len="med"/>
                      <a:tailEnd type="none" w="med" len="med"/>
                    </a:lnB>
                  </a:tcPr>
                </a:tc>
                <a:tc>
                  <a:txBody>
                    <a:bodyPr anchor="t" rtlCol="false"/>
                    <a:lstStyle/>
                    <a:p>
                      <a:pPr algn="l">
                        <a:lnSpc>
                          <a:spcPts val="2239"/>
                        </a:lnSpc>
                        <a:defRPr/>
                      </a:pPr>
                      <a:r>
                        <a:rPr lang="en-US" sz="1599">
                          <a:solidFill>
                            <a:srgbClr val="2D2D2D"/>
                          </a:solidFill>
                          <a:latin typeface="Poppins"/>
                          <a:ea typeface="Poppins"/>
                          <a:cs typeface="Poppins"/>
                          <a:sym typeface="Poppins"/>
                        </a:rPr>
                        <a:t>Flask, a lightweight Python web framework, handles the server-side logic, processes user requests, generates itineraries, and manages communication between the frontend and database.</a:t>
                      </a:r>
                      <a:endParaRPr lang="en-US" sz="1100"/>
                    </a:p>
                  </a:txBody>
                  <a:tcPr marL="190500" marR="190500" marT="190500" marB="190500" anchor="ctr">
                    <a:lnL cmpd="sng" algn="ctr" cap="flat" w="9525">
                      <a:solidFill>
                        <a:srgbClr val="2D2D2D"/>
                      </a:solidFill>
                      <a:prstDash val="solid"/>
                      <a:round/>
                      <a:headEnd type="none" w="med" len="med"/>
                      <a:tailEnd type="none" w="med" len="med"/>
                    </a:lnL>
                    <a:lnR cmpd="sng" algn="ctr" cap="flat" w="9525">
                      <a:solidFill>
                        <a:srgbClr val="2D2D2D"/>
                      </a:solidFill>
                      <a:prstDash val="solid"/>
                      <a:round/>
                      <a:headEnd type="none" w="med" len="med"/>
                      <a:tailEnd type="none" w="med" len="med"/>
                    </a:lnR>
                    <a:lnT cmpd="sng" algn="ctr" cap="flat" w="9525">
                      <a:solidFill>
                        <a:srgbClr val="2D2D2D"/>
                      </a:solidFill>
                      <a:prstDash val="solid"/>
                      <a:round/>
                      <a:headEnd type="none" w="med" len="med"/>
                      <a:tailEnd type="none" w="med" len="med"/>
                    </a:lnT>
                    <a:lnB cmpd="sng" algn="ctr" cap="flat" w="9525">
                      <a:solidFill>
                        <a:srgbClr val="2D2D2D"/>
                      </a:solidFill>
                      <a:prstDash val="solid"/>
                      <a:round/>
                      <a:headEnd type="none" w="med" len="med"/>
                      <a:tailEnd type="none" w="med" len="med"/>
                    </a:lnB>
                  </a:tcPr>
                </a:tc>
              </a:tr>
              <a:tr h="1330959">
                <a:tc>
                  <a:txBody>
                    <a:bodyPr anchor="t" rtlCol="false"/>
                    <a:lstStyle/>
                    <a:p>
                      <a:pPr algn="ctr">
                        <a:lnSpc>
                          <a:spcPts val="2239"/>
                        </a:lnSpc>
                        <a:defRPr/>
                      </a:pPr>
                      <a:r>
                        <a:rPr lang="en-US" sz="1599">
                          <a:solidFill>
                            <a:srgbClr val="2D2D2D"/>
                          </a:solidFill>
                          <a:latin typeface="Poppins"/>
                          <a:ea typeface="Poppins"/>
                          <a:cs typeface="Poppins"/>
                          <a:sym typeface="Poppins"/>
                        </a:rPr>
                        <a:t>Database</a:t>
                      </a:r>
                      <a:endParaRPr lang="en-US" sz="1100"/>
                    </a:p>
                  </a:txBody>
                  <a:tcPr marL="190500" marR="190500" marT="190500" marB="190500" anchor="ctr">
                    <a:lnL cmpd="sng" algn="ctr" cap="flat" w="9525">
                      <a:solidFill>
                        <a:srgbClr val="2D2D2D"/>
                      </a:solidFill>
                      <a:prstDash val="solid"/>
                      <a:round/>
                      <a:headEnd type="none" w="med" len="med"/>
                      <a:tailEnd type="none" w="med" len="med"/>
                    </a:lnL>
                    <a:lnR cmpd="sng" algn="ctr" cap="flat" w="9525">
                      <a:solidFill>
                        <a:srgbClr val="2D2D2D"/>
                      </a:solidFill>
                      <a:prstDash val="solid"/>
                      <a:round/>
                      <a:headEnd type="none" w="med" len="med"/>
                      <a:tailEnd type="none" w="med" len="med"/>
                    </a:lnR>
                    <a:lnT cmpd="sng" algn="ctr" cap="flat" w="9525">
                      <a:solidFill>
                        <a:srgbClr val="2D2D2D"/>
                      </a:solidFill>
                      <a:prstDash val="solid"/>
                      <a:round/>
                      <a:headEnd type="none" w="med" len="med"/>
                      <a:tailEnd type="none" w="med" len="med"/>
                    </a:lnT>
                    <a:lnB cmpd="sng" algn="ctr" cap="flat" w="9525">
                      <a:solidFill>
                        <a:srgbClr val="2D2D2D"/>
                      </a:solidFill>
                      <a:prstDash val="solid"/>
                      <a:round/>
                      <a:headEnd type="none" w="med" len="med"/>
                      <a:tailEnd type="none" w="med" len="med"/>
                    </a:lnB>
                  </a:tcPr>
                </a:tc>
                <a:tc>
                  <a:txBody>
                    <a:bodyPr anchor="t" rtlCol="false"/>
                    <a:lstStyle/>
                    <a:p>
                      <a:pPr algn="ctr">
                        <a:lnSpc>
                          <a:spcPts val="2239"/>
                        </a:lnSpc>
                        <a:defRPr/>
                      </a:pPr>
                      <a:r>
                        <a:rPr lang="en-US" sz="1599">
                          <a:solidFill>
                            <a:srgbClr val="2D2D2D"/>
                          </a:solidFill>
                          <a:latin typeface="Poppins"/>
                          <a:ea typeface="Poppins"/>
                          <a:cs typeface="Poppins"/>
                          <a:sym typeface="Poppins"/>
                        </a:rPr>
                        <a:t>Mongo db</a:t>
                      </a:r>
                      <a:endParaRPr lang="en-US" sz="1100"/>
                    </a:p>
                  </a:txBody>
                  <a:tcPr marL="190500" marR="190500" marT="190500" marB="190500" anchor="ctr">
                    <a:lnL cmpd="sng" algn="ctr" cap="flat" w="9525">
                      <a:solidFill>
                        <a:srgbClr val="2D2D2D"/>
                      </a:solidFill>
                      <a:prstDash val="solid"/>
                      <a:round/>
                      <a:headEnd type="none" w="med" len="med"/>
                      <a:tailEnd type="none" w="med" len="med"/>
                    </a:lnL>
                    <a:lnR cmpd="sng" algn="ctr" cap="flat" w="9525">
                      <a:solidFill>
                        <a:srgbClr val="2D2D2D"/>
                      </a:solidFill>
                      <a:prstDash val="solid"/>
                      <a:round/>
                      <a:headEnd type="none" w="med" len="med"/>
                      <a:tailEnd type="none" w="med" len="med"/>
                    </a:lnR>
                    <a:lnT cmpd="sng" algn="ctr" cap="flat" w="9525">
                      <a:solidFill>
                        <a:srgbClr val="2D2D2D"/>
                      </a:solidFill>
                      <a:prstDash val="solid"/>
                      <a:round/>
                      <a:headEnd type="none" w="med" len="med"/>
                      <a:tailEnd type="none" w="med" len="med"/>
                    </a:lnT>
                    <a:lnB cmpd="sng" algn="ctr" cap="flat" w="9525">
                      <a:solidFill>
                        <a:srgbClr val="2D2D2D"/>
                      </a:solidFill>
                      <a:prstDash val="solid"/>
                      <a:round/>
                      <a:headEnd type="none" w="med" len="med"/>
                      <a:tailEnd type="none" w="med" len="med"/>
                    </a:lnB>
                  </a:tcPr>
                </a:tc>
                <a:tc>
                  <a:txBody>
                    <a:bodyPr anchor="t" rtlCol="false"/>
                    <a:lstStyle/>
                    <a:p>
                      <a:pPr algn="l">
                        <a:lnSpc>
                          <a:spcPts val="2239"/>
                        </a:lnSpc>
                        <a:defRPr/>
                      </a:pPr>
                      <a:r>
                        <a:rPr lang="en-US" sz="1599">
                          <a:solidFill>
                            <a:srgbClr val="2D2D2D"/>
                          </a:solidFill>
                          <a:latin typeface="Poppins"/>
                          <a:ea typeface="Poppins"/>
                          <a:cs typeface="Poppins"/>
                          <a:sym typeface="Poppins"/>
                        </a:rPr>
                        <a:t>MongoDB stores data on destinations, hotels, and user preferences in a flexible, document-based structure, enabling fast retrieval and updates for personalized travel planning.</a:t>
                      </a:r>
                      <a:endParaRPr lang="en-US" sz="1100"/>
                    </a:p>
                  </a:txBody>
                  <a:tcPr marL="190500" marR="190500" marT="190500" marB="190500" anchor="ctr">
                    <a:lnL cmpd="sng" algn="ctr" cap="flat" w="9525">
                      <a:solidFill>
                        <a:srgbClr val="2D2D2D"/>
                      </a:solidFill>
                      <a:prstDash val="solid"/>
                      <a:round/>
                      <a:headEnd type="none" w="med" len="med"/>
                      <a:tailEnd type="none" w="med" len="med"/>
                    </a:lnL>
                    <a:lnR cmpd="sng" algn="ctr" cap="flat" w="9525">
                      <a:solidFill>
                        <a:srgbClr val="2D2D2D"/>
                      </a:solidFill>
                      <a:prstDash val="solid"/>
                      <a:round/>
                      <a:headEnd type="none" w="med" len="med"/>
                      <a:tailEnd type="none" w="med" len="med"/>
                    </a:lnR>
                    <a:lnT cmpd="sng" algn="ctr" cap="flat" w="9525">
                      <a:solidFill>
                        <a:srgbClr val="2D2D2D"/>
                      </a:solidFill>
                      <a:prstDash val="solid"/>
                      <a:round/>
                      <a:headEnd type="none" w="med" len="med"/>
                      <a:tailEnd type="none" w="med" len="med"/>
                    </a:lnT>
                    <a:lnB cmpd="sng" algn="ctr" cap="flat" w="9525">
                      <a:solidFill>
                        <a:srgbClr val="2D2D2D"/>
                      </a:solidFill>
                      <a:prstDash val="solid"/>
                      <a:round/>
                      <a:headEnd type="none" w="med" len="med"/>
                      <a:tailEnd type="none" w="med" len="med"/>
                    </a:lnB>
                  </a:tcPr>
                </a:tc>
              </a:tr>
              <a:tr h="1607564">
                <a:tc>
                  <a:txBody>
                    <a:bodyPr anchor="t" rtlCol="false"/>
                    <a:lstStyle/>
                    <a:p>
                      <a:pPr algn="ctr">
                        <a:lnSpc>
                          <a:spcPts val="2239"/>
                        </a:lnSpc>
                        <a:defRPr/>
                      </a:pPr>
                      <a:r>
                        <a:rPr lang="en-US" sz="1599">
                          <a:solidFill>
                            <a:srgbClr val="2D2D2D"/>
                          </a:solidFill>
                          <a:latin typeface="Poppins"/>
                          <a:ea typeface="Poppins"/>
                          <a:cs typeface="Poppins"/>
                          <a:sym typeface="Poppins"/>
                        </a:rPr>
                        <a:t>Authentication</a:t>
                      </a:r>
                      <a:endParaRPr lang="en-US" sz="1100"/>
                    </a:p>
                  </a:txBody>
                  <a:tcPr marL="190500" marR="190500" marT="190500" marB="190500" anchor="ctr">
                    <a:lnL cmpd="sng" algn="ctr" cap="flat" w="9525">
                      <a:solidFill>
                        <a:srgbClr val="2D2D2D"/>
                      </a:solidFill>
                      <a:prstDash val="solid"/>
                      <a:round/>
                      <a:headEnd type="none" w="med" len="med"/>
                      <a:tailEnd type="none" w="med" len="med"/>
                    </a:lnL>
                    <a:lnR cmpd="sng" algn="ctr" cap="flat" w="9525">
                      <a:solidFill>
                        <a:srgbClr val="2D2D2D"/>
                      </a:solidFill>
                      <a:prstDash val="solid"/>
                      <a:round/>
                      <a:headEnd type="none" w="med" len="med"/>
                      <a:tailEnd type="none" w="med" len="med"/>
                    </a:lnR>
                    <a:lnT cmpd="sng" algn="ctr" cap="flat" w="9525">
                      <a:solidFill>
                        <a:srgbClr val="2D2D2D"/>
                      </a:solidFill>
                      <a:prstDash val="solid"/>
                      <a:round/>
                      <a:headEnd type="none" w="med" len="med"/>
                      <a:tailEnd type="none" w="med" len="med"/>
                    </a:lnT>
                    <a:lnB cmpd="sng" algn="ctr" cap="flat" w="9525">
                      <a:solidFill>
                        <a:srgbClr val="2D2D2D"/>
                      </a:solidFill>
                      <a:prstDash val="solid"/>
                      <a:round/>
                      <a:headEnd type="none" w="med" len="med"/>
                      <a:tailEnd type="none" w="med" len="med"/>
                    </a:lnB>
                  </a:tcPr>
                </a:tc>
                <a:tc>
                  <a:txBody>
                    <a:bodyPr anchor="t" rtlCol="false"/>
                    <a:lstStyle/>
                    <a:p>
                      <a:pPr algn="ctr">
                        <a:lnSpc>
                          <a:spcPts val="2239"/>
                        </a:lnSpc>
                        <a:defRPr/>
                      </a:pPr>
                      <a:r>
                        <a:rPr lang="en-US" sz="1599">
                          <a:solidFill>
                            <a:srgbClr val="2D2D2D"/>
                          </a:solidFill>
                          <a:latin typeface="Poppins"/>
                          <a:ea typeface="Poppins"/>
                          <a:cs typeface="Poppins"/>
                          <a:sym typeface="Poppins"/>
                        </a:rPr>
                        <a:t>Firebase</a:t>
                      </a:r>
                      <a:endParaRPr lang="en-US" sz="1100"/>
                    </a:p>
                  </a:txBody>
                  <a:tcPr marL="190500" marR="190500" marT="190500" marB="190500" anchor="ctr">
                    <a:lnL cmpd="sng" algn="ctr" cap="flat" w="9525">
                      <a:solidFill>
                        <a:srgbClr val="2D2D2D"/>
                      </a:solidFill>
                      <a:prstDash val="solid"/>
                      <a:round/>
                      <a:headEnd type="none" w="med" len="med"/>
                      <a:tailEnd type="none" w="med" len="med"/>
                    </a:lnL>
                    <a:lnR cmpd="sng" algn="ctr" cap="flat" w="9525">
                      <a:solidFill>
                        <a:srgbClr val="2D2D2D"/>
                      </a:solidFill>
                      <a:prstDash val="solid"/>
                      <a:round/>
                      <a:headEnd type="none" w="med" len="med"/>
                      <a:tailEnd type="none" w="med" len="med"/>
                    </a:lnR>
                    <a:lnT cmpd="sng" algn="ctr" cap="flat" w="9525">
                      <a:solidFill>
                        <a:srgbClr val="2D2D2D"/>
                      </a:solidFill>
                      <a:prstDash val="solid"/>
                      <a:round/>
                      <a:headEnd type="none" w="med" len="med"/>
                      <a:tailEnd type="none" w="med" len="med"/>
                    </a:lnT>
                    <a:lnB cmpd="sng" algn="ctr" cap="flat" w="9525">
                      <a:solidFill>
                        <a:srgbClr val="2D2D2D"/>
                      </a:solidFill>
                      <a:prstDash val="solid"/>
                      <a:round/>
                      <a:headEnd type="none" w="med" len="med"/>
                      <a:tailEnd type="none" w="med" len="med"/>
                    </a:lnB>
                  </a:tcPr>
                </a:tc>
                <a:tc>
                  <a:txBody>
                    <a:bodyPr anchor="t" rtlCol="false"/>
                    <a:lstStyle/>
                    <a:p>
                      <a:pPr algn="l">
                        <a:lnSpc>
                          <a:spcPts val="2239"/>
                        </a:lnSpc>
                        <a:defRPr/>
                      </a:pPr>
                      <a:r>
                        <a:rPr lang="en-US" sz="1599">
                          <a:solidFill>
                            <a:srgbClr val="2D2D2D"/>
                          </a:solidFill>
                          <a:latin typeface="Poppins"/>
                          <a:ea typeface="Poppins"/>
                          <a:cs typeface="Poppins"/>
                          <a:sym typeface="Poppins"/>
                        </a:rPr>
                        <a:t>Firebase provides secure and efficient user authentication, allowing easy registration, login, and access to personalized features, enhancing user security and experience.</a:t>
                      </a:r>
                      <a:endParaRPr lang="en-US" sz="1100"/>
                    </a:p>
                  </a:txBody>
                  <a:tcPr marL="190500" marR="190500" marT="190500" marB="190500" anchor="ctr">
                    <a:lnL cmpd="sng" algn="ctr" cap="flat" w="9525">
                      <a:solidFill>
                        <a:srgbClr val="2D2D2D"/>
                      </a:solidFill>
                      <a:prstDash val="solid"/>
                      <a:round/>
                      <a:headEnd type="none" w="med" len="med"/>
                      <a:tailEnd type="none" w="med" len="med"/>
                    </a:lnL>
                    <a:lnR cmpd="sng" algn="ctr" cap="flat" w="9525">
                      <a:solidFill>
                        <a:srgbClr val="2D2D2D"/>
                      </a:solidFill>
                      <a:prstDash val="solid"/>
                      <a:round/>
                      <a:headEnd type="none" w="med" len="med"/>
                      <a:tailEnd type="none" w="med" len="med"/>
                    </a:lnR>
                    <a:lnT cmpd="sng" algn="ctr" cap="flat" w="9525">
                      <a:solidFill>
                        <a:srgbClr val="2D2D2D"/>
                      </a:solidFill>
                      <a:prstDash val="solid"/>
                      <a:round/>
                      <a:headEnd type="none" w="med" len="med"/>
                      <a:tailEnd type="none" w="med" len="med"/>
                    </a:lnT>
                    <a:lnB cmpd="sng" algn="ctr" cap="flat" w="9525">
                      <a:solidFill>
                        <a:srgbClr val="2D2D2D"/>
                      </a:solidFill>
                      <a:prstDash val="solid"/>
                      <a:round/>
                      <a:headEnd type="none" w="med" len="med"/>
                      <a:tailEnd type="none" w="med" len="med"/>
                    </a:lnB>
                  </a:tcPr>
                </a:tc>
              </a:tr>
            </a:tbl>
          </a:graphicData>
        </a:graphic>
      </p:graphicFrame>
      <p:sp>
        <p:nvSpPr>
          <p:cNvPr name="TextBox 5" id="5"/>
          <p:cNvSpPr txBox="true"/>
          <p:nvPr/>
        </p:nvSpPr>
        <p:spPr>
          <a:xfrm rot="0">
            <a:off x="1028700" y="589598"/>
            <a:ext cx="2724274" cy="556895"/>
          </a:xfrm>
          <a:prstGeom prst="rect">
            <a:avLst/>
          </a:prstGeom>
        </p:spPr>
        <p:txBody>
          <a:bodyPr anchor="t" rtlCol="false" tIns="0" lIns="0" bIns="0" rIns="0">
            <a:spAutoFit/>
          </a:bodyPr>
          <a:lstStyle/>
          <a:p>
            <a:pPr algn="l">
              <a:lnSpc>
                <a:spcPts val="4480"/>
              </a:lnSpc>
            </a:pPr>
            <a:r>
              <a:rPr lang="en-US" sz="3200">
                <a:solidFill>
                  <a:srgbClr val="F9F5F0"/>
                </a:solidFill>
                <a:latin typeface="Bantayog"/>
                <a:ea typeface="Bantayog"/>
                <a:cs typeface="Bantayog"/>
                <a:sym typeface="Bantayog"/>
              </a:rPr>
              <a:t>Technology</a:t>
            </a:r>
          </a:p>
        </p:txBody>
      </p:sp>
      <p:sp>
        <p:nvSpPr>
          <p:cNvPr name="TextBox 6" id="6"/>
          <p:cNvSpPr txBox="true"/>
          <p:nvPr/>
        </p:nvSpPr>
        <p:spPr>
          <a:xfrm rot="0">
            <a:off x="12902480" y="9349246"/>
            <a:ext cx="4356820" cy="500380"/>
          </a:xfrm>
          <a:prstGeom prst="rect">
            <a:avLst/>
          </a:prstGeom>
        </p:spPr>
        <p:txBody>
          <a:bodyPr anchor="t" rtlCol="false" tIns="0" lIns="0" bIns="0" rIns="0">
            <a:spAutoFit/>
          </a:bodyPr>
          <a:lstStyle/>
          <a:p>
            <a:pPr algn="r">
              <a:lnSpc>
                <a:spcPts val="3919"/>
              </a:lnSpc>
            </a:pPr>
            <a:r>
              <a:rPr lang="en-US" sz="2799">
                <a:solidFill>
                  <a:srgbClr val="2D2D2D"/>
                </a:solidFill>
                <a:latin typeface="Bantayog Light"/>
                <a:ea typeface="Bantayog Light"/>
                <a:cs typeface="Bantayog Light"/>
                <a:sym typeface="Bantayog Light"/>
              </a:rPr>
              <a:t>4</a:t>
            </a:r>
          </a:p>
        </p:txBody>
      </p:sp>
      <p:sp>
        <p:nvSpPr>
          <p:cNvPr name="TextBox 7" id="7"/>
          <p:cNvSpPr txBox="true"/>
          <p:nvPr/>
        </p:nvSpPr>
        <p:spPr>
          <a:xfrm rot="0">
            <a:off x="1028700" y="1083244"/>
            <a:ext cx="3824439" cy="415290"/>
          </a:xfrm>
          <a:prstGeom prst="rect">
            <a:avLst/>
          </a:prstGeom>
        </p:spPr>
        <p:txBody>
          <a:bodyPr anchor="t" rtlCol="false" tIns="0" lIns="0" bIns="0" rIns="0">
            <a:spAutoFit/>
          </a:bodyPr>
          <a:lstStyle/>
          <a:p>
            <a:pPr algn="l">
              <a:lnSpc>
                <a:spcPts val="3359"/>
              </a:lnSpc>
            </a:pPr>
            <a:r>
              <a:rPr lang="en-US" sz="2400">
                <a:solidFill>
                  <a:srgbClr val="F9F5F0"/>
                </a:solidFill>
                <a:latin typeface="Bantayog Light"/>
                <a:ea typeface="Bantayog Light"/>
                <a:cs typeface="Bantayog Light"/>
                <a:sym typeface="Bantayog Light"/>
              </a:rPr>
              <a:t>stack</a:t>
            </a:r>
          </a:p>
        </p:txBody>
      </p:sp>
      <p:sp>
        <p:nvSpPr>
          <p:cNvPr name="Freeform 8" id="8"/>
          <p:cNvSpPr/>
          <p:nvPr/>
        </p:nvSpPr>
        <p:spPr>
          <a:xfrm flipH="false" flipV="false" rot="0">
            <a:off x="185687" y="9425446"/>
            <a:ext cx="2518830" cy="668739"/>
          </a:xfrm>
          <a:custGeom>
            <a:avLst/>
            <a:gdLst/>
            <a:ahLst/>
            <a:cxnLst/>
            <a:rect r="r" b="b" t="t" l="l"/>
            <a:pathLst>
              <a:path h="668739" w="2518830">
                <a:moveTo>
                  <a:pt x="0" y="0"/>
                </a:moveTo>
                <a:lnTo>
                  <a:pt x="2518831" y="0"/>
                </a:lnTo>
                <a:lnTo>
                  <a:pt x="2518831" y="668739"/>
                </a:lnTo>
                <a:lnTo>
                  <a:pt x="0" y="668739"/>
                </a:lnTo>
                <a:lnTo>
                  <a:pt x="0" y="0"/>
                </a:lnTo>
                <a:close/>
              </a:path>
            </a:pathLst>
          </a:custGeom>
          <a:blipFill>
            <a:blip r:embed="rId2"/>
            <a:stretch>
              <a:fillRect l="0" t="0" r="0" b="0"/>
            </a:stretch>
          </a:blipFill>
        </p:spPr>
      </p:sp>
    </p:spTree>
  </p:cSld>
  <p:clrMapOvr>
    <a:masterClrMapping/>
  </p:clrMapOvr>
  <p:transition spd="slow">
    <p:push dir="l"/>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9F5F0"/>
        </a:solidFill>
      </p:bgPr>
    </p:bg>
    <p:spTree>
      <p:nvGrpSpPr>
        <p:cNvPr id="1" name=""/>
        <p:cNvGrpSpPr/>
        <p:nvPr/>
      </p:nvGrpSpPr>
      <p:grpSpPr>
        <a:xfrm>
          <a:off x="0" y="0"/>
          <a:ext cx="0" cy="0"/>
          <a:chOff x="0" y="0"/>
          <a:chExt cx="0" cy="0"/>
        </a:xfrm>
      </p:grpSpPr>
      <p:grpSp>
        <p:nvGrpSpPr>
          <p:cNvPr name="Group 2" id="2"/>
          <p:cNvGrpSpPr/>
          <p:nvPr/>
        </p:nvGrpSpPr>
        <p:grpSpPr>
          <a:xfrm rot="0">
            <a:off x="0" y="409680"/>
            <a:ext cx="4214488" cy="1356969"/>
            <a:chOff x="0" y="0"/>
            <a:chExt cx="1537457" cy="495026"/>
          </a:xfrm>
        </p:grpSpPr>
        <p:sp>
          <p:nvSpPr>
            <p:cNvPr name="Freeform 3" id="3"/>
            <p:cNvSpPr/>
            <p:nvPr/>
          </p:nvSpPr>
          <p:spPr>
            <a:xfrm flipH="false" flipV="false" rot="0">
              <a:off x="0" y="0"/>
              <a:ext cx="1537457" cy="495026"/>
            </a:xfrm>
            <a:custGeom>
              <a:avLst/>
              <a:gdLst/>
              <a:ahLst/>
              <a:cxnLst/>
              <a:rect r="r" b="b" t="t" l="l"/>
              <a:pathLst>
                <a:path h="495026" w="1537457">
                  <a:moveTo>
                    <a:pt x="0" y="0"/>
                  </a:moveTo>
                  <a:lnTo>
                    <a:pt x="1537457" y="0"/>
                  </a:lnTo>
                  <a:lnTo>
                    <a:pt x="1537457" y="495026"/>
                  </a:lnTo>
                  <a:lnTo>
                    <a:pt x="0" y="495026"/>
                  </a:lnTo>
                  <a:close/>
                </a:path>
              </a:pathLst>
            </a:custGeom>
            <a:solidFill>
              <a:srgbClr val="2D2D2D"/>
            </a:solidFill>
          </p:spPr>
        </p:sp>
      </p:grpSp>
      <p:sp>
        <p:nvSpPr>
          <p:cNvPr name="Freeform 4" id="4"/>
          <p:cNvSpPr/>
          <p:nvPr/>
        </p:nvSpPr>
        <p:spPr>
          <a:xfrm flipH="false" flipV="false" rot="0">
            <a:off x="9144000" y="0"/>
            <a:ext cx="9144000" cy="10287000"/>
          </a:xfrm>
          <a:custGeom>
            <a:avLst/>
            <a:gdLst/>
            <a:ahLst/>
            <a:cxnLst/>
            <a:rect r="r" b="b" t="t" l="l"/>
            <a:pathLst>
              <a:path h="10287000" w="9144000">
                <a:moveTo>
                  <a:pt x="0" y="0"/>
                </a:moveTo>
                <a:lnTo>
                  <a:pt x="9144000" y="0"/>
                </a:lnTo>
                <a:lnTo>
                  <a:pt x="9144000" y="10287000"/>
                </a:lnTo>
                <a:lnTo>
                  <a:pt x="0" y="10287000"/>
                </a:lnTo>
                <a:lnTo>
                  <a:pt x="0" y="0"/>
                </a:lnTo>
                <a:close/>
              </a:path>
            </a:pathLst>
          </a:custGeom>
          <a:blipFill>
            <a:blip r:embed="rId2"/>
            <a:stretch>
              <a:fillRect l="-23400" t="0" r="-45454" b="0"/>
            </a:stretch>
          </a:blipFill>
        </p:spPr>
      </p:sp>
      <p:sp>
        <p:nvSpPr>
          <p:cNvPr name="TextBox 5" id="5"/>
          <p:cNvSpPr txBox="true"/>
          <p:nvPr/>
        </p:nvSpPr>
        <p:spPr>
          <a:xfrm rot="0">
            <a:off x="1028700" y="589598"/>
            <a:ext cx="2724274" cy="556895"/>
          </a:xfrm>
          <a:prstGeom prst="rect">
            <a:avLst/>
          </a:prstGeom>
        </p:spPr>
        <p:txBody>
          <a:bodyPr anchor="t" rtlCol="false" tIns="0" lIns="0" bIns="0" rIns="0">
            <a:spAutoFit/>
          </a:bodyPr>
          <a:lstStyle/>
          <a:p>
            <a:pPr algn="l">
              <a:lnSpc>
                <a:spcPts val="4480"/>
              </a:lnSpc>
            </a:pPr>
            <a:r>
              <a:rPr lang="en-US" sz="3200">
                <a:solidFill>
                  <a:srgbClr val="F9F5F0"/>
                </a:solidFill>
                <a:latin typeface="Bantayog"/>
                <a:ea typeface="Bantayog"/>
                <a:cs typeface="Bantayog"/>
                <a:sym typeface="Bantayog"/>
              </a:rPr>
              <a:t>Core</a:t>
            </a:r>
          </a:p>
        </p:txBody>
      </p:sp>
      <p:sp>
        <p:nvSpPr>
          <p:cNvPr name="TextBox 6" id="6"/>
          <p:cNvSpPr txBox="true"/>
          <p:nvPr/>
        </p:nvSpPr>
        <p:spPr>
          <a:xfrm rot="0">
            <a:off x="12902480" y="9349246"/>
            <a:ext cx="4356820" cy="500380"/>
          </a:xfrm>
          <a:prstGeom prst="rect">
            <a:avLst/>
          </a:prstGeom>
        </p:spPr>
        <p:txBody>
          <a:bodyPr anchor="t" rtlCol="false" tIns="0" lIns="0" bIns="0" rIns="0">
            <a:spAutoFit/>
          </a:bodyPr>
          <a:lstStyle/>
          <a:p>
            <a:pPr algn="r">
              <a:lnSpc>
                <a:spcPts val="3919"/>
              </a:lnSpc>
            </a:pPr>
            <a:r>
              <a:rPr lang="en-US" sz="2799">
                <a:solidFill>
                  <a:srgbClr val="2D2D2D"/>
                </a:solidFill>
                <a:latin typeface="Bantayog Light"/>
                <a:ea typeface="Bantayog Light"/>
                <a:cs typeface="Bantayog Light"/>
                <a:sym typeface="Bantayog Light"/>
              </a:rPr>
              <a:t>5</a:t>
            </a:r>
          </a:p>
        </p:txBody>
      </p:sp>
      <p:sp>
        <p:nvSpPr>
          <p:cNvPr name="TextBox 7" id="7"/>
          <p:cNvSpPr txBox="true"/>
          <p:nvPr/>
        </p:nvSpPr>
        <p:spPr>
          <a:xfrm rot="0">
            <a:off x="1028700" y="1083244"/>
            <a:ext cx="3824439" cy="415290"/>
          </a:xfrm>
          <a:prstGeom prst="rect">
            <a:avLst/>
          </a:prstGeom>
        </p:spPr>
        <p:txBody>
          <a:bodyPr anchor="t" rtlCol="false" tIns="0" lIns="0" bIns="0" rIns="0">
            <a:spAutoFit/>
          </a:bodyPr>
          <a:lstStyle/>
          <a:p>
            <a:pPr algn="l">
              <a:lnSpc>
                <a:spcPts val="3359"/>
              </a:lnSpc>
            </a:pPr>
            <a:r>
              <a:rPr lang="en-US" sz="2400">
                <a:solidFill>
                  <a:srgbClr val="F9F5F0"/>
                </a:solidFill>
                <a:latin typeface="Bantayog Light"/>
                <a:ea typeface="Bantayog Light"/>
                <a:cs typeface="Bantayog Light"/>
                <a:sym typeface="Bantayog Light"/>
              </a:rPr>
              <a:t>fetures</a:t>
            </a:r>
          </a:p>
        </p:txBody>
      </p:sp>
      <p:sp>
        <p:nvSpPr>
          <p:cNvPr name="TextBox 8" id="8"/>
          <p:cNvSpPr txBox="true"/>
          <p:nvPr/>
        </p:nvSpPr>
        <p:spPr>
          <a:xfrm rot="0">
            <a:off x="1028700" y="2567131"/>
            <a:ext cx="7176599" cy="5454015"/>
          </a:xfrm>
          <a:prstGeom prst="rect">
            <a:avLst/>
          </a:prstGeom>
        </p:spPr>
        <p:txBody>
          <a:bodyPr anchor="t" rtlCol="false" tIns="0" lIns="0" bIns="0" rIns="0">
            <a:spAutoFit/>
          </a:bodyPr>
          <a:lstStyle/>
          <a:p>
            <a:pPr algn="l" marL="518160" indent="-259080" lvl="1">
              <a:lnSpc>
                <a:spcPts val="3359"/>
              </a:lnSpc>
              <a:spcBef>
                <a:spcPct val="0"/>
              </a:spcBef>
              <a:buFont typeface="Arial"/>
              <a:buChar char="•"/>
            </a:pPr>
            <a:r>
              <a:rPr lang="en-US" b="true" sz="2400">
                <a:solidFill>
                  <a:srgbClr val="2D2D2D"/>
                </a:solidFill>
                <a:latin typeface="Poppins Bold"/>
                <a:ea typeface="Poppins Bold"/>
                <a:cs typeface="Poppins Bold"/>
                <a:sym typeface="Poppins Bold"/>
              </a:rPr>
              <a:t>Hot</a:t>
            </a:r>
            <a:r>
              <a:rPr lang="en-US" b="true" sz="2400">
                <a:solidFill>
                  <a:srgbClr val="2D2D2D"/>
                </a:solidFill>
                <a:latin typeface="Poppins Bold"/>
                <a:ea typeface="Poppins Bold"/>
                <a:cs typeface="Poppins Bold"/>
                <a:sym typeface="Poppins Bold"/>
              </a:rPr>
              <a:t>el Details &amp; Search</a:t>
            </a:r>
            <a:r>
              <a:rPr lang="en-US" sz="2400">
                <a:solidFill>
                  <a:srgbClr val="2D2D2D"/>
                </a:solidFill>
                <a:latin typeface="Poppins"/>
                <a:ea typeface="Poppins"/>
                <a:cs typeface="Poppins"/>
                <a:sym typeface="Poppins"/>
              </a:rPr>
              <a:t>: Explore available hotels based on location and dates with real-time info on prices and amenities.</a:t>
            </a:r>
          </a:p>
          <a:p>
            <a:pPr algn="l">
              <a:lnSpc>
                <a:spcPts val="3359"/>
              </a:lnSpc>
              <a:spcBef>
                <a:spcPct val="0"/>
              </a:spcBef>
            </a:pPr>
          </a:p>
          <a:p>
            <a:pPr algn="l" marL="518160" indent="-259080" lvl="1">
              <a:lnSpc>
                <a:spcPts val="3359"/>
              </a:lnSpc>
              <a:spcBef>
                <a:spcPct val="0"/>
              </a:spcBef>
              <a:buFont typeface="Arial"/>
              <a:buChar char="•"/>
            </a:pPr>
            <a:r>
              <a:rPr lang="en-US" b="true" sz="2400">
                <a:solidFill>
                  <a:srgbClr val="2D2D2D"/>
                </a:solidFill>
                <a:latin typeface="Poppins Bold"/>
                <a:ea typeface="Poppins Bold"/>
                <a:cs typeface="Poppins Bold"/>
                <a:sym typeface="Poppins Bold"/>
              </a:rPr>
              <a:t>Trip Data, Itinerary &amp; PDF Downloader</a:t>
            </a:r>
            <a:r>
              <a:rPr lang="en-US" sz="2400">
                <a:solidFill>
                  <a:srgbClr val="2D2D2D"/>
                </a:solidFill>
                <a:latin typeface="Poppins"/>
                <a:ea typeface="Poppins"/>
                <a:cs typeface="Poppins"/>
                <a:sym typeface="Poppins"/>
              </a:rPr>
              <a:t>: Generate personalized itineraries and download them as PDFs for easy access and sharing.</a:t>
            </a:r>
          </a:p>
          <a:p>
            <a:pPr algn="l">
              <a:lnSpc>
                <a:spcPts val="3359"/>
              </a:lnSpc>
              <a:spcBef>
                <a:spcPct val="0"/>
              </a:spcBef>
            </a:pPr>
          </a:p>
          <a:p>
            <a:pPr algn="l" marL="518160" indent="-259080" lvl="1">
              <a:lnSpc>
                <a:spcPts val="3359"/>
              </a:lnSpc>
              <a:spcBef>
                <a:spcPct val="0"/>
              </a:spcBef>
              <a:buFont typeface="Arial"/>
              <a:buChar char="•"/>
            </a:pPr>
            <a:r>
              <a:rPr lang="en-US" b="true" sz="2400">
                <a:solidFill>
                  <a:srgbClr val="2D2D2D"/>
                </a:solidFill>
                <a:latin typeface="Poppins Bold"/>
                <a:ea typeface="Poppins Bold"/>
                <a:cs typeface="Poppins Bold"/>
                <a:sym typeface="Poppins Bold"/>
              </a:rPr>
              <a:t>Authentication</a:t>
            </a:r>
            <a:r>
              <a:rPr lang="en-US" sz="2400">
                <a:solidFill>
                  <a:srgbClr val="2D2D2D"/>
                </a:solidFill>
                <a:latin typeface="Poppins"/>
                <a:ea typeface="Poppins"/>
                <a:cs typeface="Poppins"/>
                <a:sym typeface="Poppins"/>
              </a:rPr>
              <a:t>: Secure user accounts and personalized access with Firebase authentication.</a:t>
            </a:r>
          </a:p>
          <a:p>
            <a:pPr algn="l">
              <a:lnSpc>
                <a:spcPts val="3359"/>
              </a:lnSpc>
              <a:spcBef>
                <a:spcPct val="0"/>
              </a:spcBef>
            </a:pPr>
          </a:p>
        </p:txBody>
      </p:sp>
      <p:sp>
        <p:nvSpPr>
          <p:cNvPr name="Freeform 9" id="9"/>
          <p:cNvSpPr/>
          <p:nvPr/>
        </p:nvSpPr>
        <p:spPr>
          <a:xfrm flipH="false" flipV="false" rot="0">
            <a:off x="185687" y="9425446"/>
            <a:ext cx="2518830" cy="668739"/>
          </a:xfrm>
          <a:custGeom>
            <a:avLst/>
            <a:gdLst/>
            <a:ahLst/>
            <a:cxnLst/>
            <a:rect r="r" b="b" t="t" l="l"/>
            <a:pathLst>
              <a:path h="668739" w="2518830">
                <a:moveTo>
                  <a:pt x="0" y="0"/>
                </a:moveTo>
                <a:lnTo>
                  <a:pt x="2518831" y="0"/>
                </a:lnTo>
                <a:lnTo>
                  <a:pt x="2518831" y="668739"/>
                </a:lnTo>
                <a:lnTo>
                  <a:pt x="0" y="668739"/>
                </a:lnTo>
                <a:lnTo>
                  <a:pt x="0" y="0"/>
                </a:lnTo>
                <a:close/>
              </a:path>
            </a:pathLst>
          </a:custGeom>
          <a:blipFill>
            <a:blip r:embed="rId3"/>
            <a:stretch>
              <a:fillRect l="0" t="0" r="0" b="0"/>
            </a:stretch>
          </a:blipFill>
        </p:spPr>
      </p:sp>
    </p:spTree>
  </p:cSld>
  <p:clrMapOvr>
    <a:masterClrMapping/>
  </p:clrMapOvr>
  <p:transition spd="slow">
    <p:push dir="l"/>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9F5F0"/>
        </a:solidFill>
      </p:bgPr>
    </p:bg>
    <p:spTree>
      <p:nvGrpSpPr>
        <p:cNvPr id="1" name=""/>
        <p:cNvGrpSpPr/>
        <p:nvPr/>
      </p:nvGrpSpPr>
      <p:grpSpPr>
        <a:xfrm>
          <a:off x="0" y="0"/>
          <a:ext cx="0" cy="0"/>
          <a:chOff x="0" y="0"/>
          <a:chExt cx="0" cy="0"/>
        </a:xfrm>
      </p:grpSpPr>
      <p:grpSp>
        <p:nvGrpSpPr>
          <p:cNvPr name="Group 2" id="2"/>
          <p:cNvGrpSpPr/>
          <p:nvPr/>
        </p:nvGrpSpPr>
        <p:grpSpPr>
          <a:xfrm rot="0">
            <a:off x="0" y="409680"/>
            <a:ext cx="4214488" cy="1356969"/>
            <a:chOff x="0" y="0"/>
            <a:chExt cx="1537457" cy="495026"/>
          </a:xfrm>
        </p:grpSpPr>
        <p:sp>
          <p:nvSpPr>
            <p:cNvPr name="Freeform 3" id="3"/>
            <p:cNvSpPr/>
            <p:nvPr/>
          </p:nvSpPr>
          <p:spPr>
            <a:xfrm flipH="false" flipV="false" rot="0">
              <a:off x="0" y="0"/>
              <a:ext cx="1537457" cy="495026"/>
            </a:xfrm>
            <a:custGeom>
              <a:avLst/>
              <a:gdLst/>
              <a:ahLst/>
              <a:cxnLst/>
              <a:rect r="r" b="b" t="t" l="l"/>
              <a:pathLst>
                <a:path h="495026" w="1537457">
                  <a:moveTo>
                    <a:pt x="0" y="0"/>
                  </a:moveTo>
                  <a:lnTo>
                    <a:pt x="1537457" y="0"/>
                  </a:lnTo>
                  <a:lnTo>
                    <a:pt x="1537457" y="495026"/>
                  </a:lnTo>
                  <a:lnTo>
                    <a:pt x="0" y="495026"/>
                  </a:lnTo>
                  <a:close/>
                </a:path>
              </a:pathLst>
            </a:custGeom>
            <a:solidFill>
              <a:srgbClr val="2D2D2D"/>
            </a:solidFill>
          </p:spPr>
        </p:sp>
      </p:grpSp>
      <p:sp>
        <p:nvSpPr>
          <p:cNvPr name="Freeform 4" id="4"/>
          <p:cNvSpPr/>
          <p:nvPr/>
        </p:nvSpPr>
        <p:spPr>
          <a:xfrm flipH="false" flipV="false" rot="0">
            <a:off x="9144000" y="0"/>
            <a:ext cx="9144000" cy="10287000"/>
          </a:xfrm>
          <a:custGeom>
            <a:avLst/>
            <a:gdLst/>
            <a:ahLst/>
            <a:cxnLst/>
            <a:rect r="r" b="b" t="t" l="l"/>
            <a:pathLst>
              <a:path h="10287000" w="9144000">
                <a:moveTo>
                  <a:pt x="0" y="0"/>
                </a:moveTo>
                <a:lnTo>
                  <a:pt x="9144000" y="0"/>
                </a:lnTo>
                <a:lnTo>
                  <a:pt x="9144000" y="10287000"/>
                </a:lnTo>
                <a:lnTo>
                  <a:pt x="0" y="10287000"/>
                </a:lnTo>
                <a:lnTo>
                  <a:pt x="0" y="0"/>
                </a:lnTo>
                <a:close/>
              </a:path>
            </a:pathLst>
          </a:custGeom>
          <a:blipFill>
            <a:blip r:embed="rId2"/>
            <a:stretch>
              <a:fillRect l="0" t="-5555" r="0" b="-5555"/>
            </a:stretch>
          </a:blipFill>
        </p:spPr>
      </p:sp>
      <p:sp>
        <p:nvSpPr>
          <p:cNvPr name="TextBox 5" id="5"/>
          <p:cNvSpPr txBox="true"/>
          <p:nvPr/>
        </p:nvSpPr>
        <p:spPr>
          <a:xfrm rot="0">
            <a:off x="1028700" y="589598"/>
            <a:ext cx="2724274" cy="556895"/>
          </a:xfrm>
          <a:prstGeom prst="rect">
            <a:avLst/>
          </a:prstGeom>
        </p:spPr>
        <p:txBody>
          <a:bodyPr anchor="t" rtlCol="false" tIns="0" lIns="0" bIns="0" rIns="0">
            <a:spAutoFit/>
          </a:bodyPr>
          <a:lstStyle/>
          <a:p>
            <a:pPr algn="l">
              <a:lnSpc>
                <a:spcPts val="4480"/>
              </a:lnSpc>
            </a:pPr>
            <a:r>
              <a:rPr lang="en-US" sz="3200">
                <a:solidFill>
                  <a:srgbClr val="F9F5F0"/>
                </a:solidFill>
                <a:latin typeface="Bantayog"/>
                <a:ea typeface="Bantayog"/>
                <a:cs typeface="Bantayog"/>
                <a:sym typeface="Bantayog"/>
              </a:rPr>
              <a:t>future</a:t>
            </a:r>
          </a:p>
        </p:txBody>
      </p:sp>
      <p:sp>
        <p:nvSpPr>
          <p:cNvPr name="TextBox 6" id="6"/>
          <p:cNvSpPr txBox="true"/>
          <p:nvPr/>
        </p:nvSpPr>
        <p:spPr>
          <a:xfrm rot="0">
            <a:off x="12902480" y="9349246"/>
            <a:ext cx="4356820" cy="500380"/>
          </a:xfrm>
          <a:prstGeom prst="rect">
            <a:avLst/>
          </a:prstGeom>
        </p:spPr>
        <p:txBody>
          <a:bodyPr anchor="t" rtlCol="false" tIns="0" lIns="0" bIns="0" rIns="0">
            <a:spAutoFit/>
          </a:bodyPr>
          <a:lstStyle/>
          <a:p>
            <a:pPr algn="r">
              <a:lnSpc>
                <a:spcPts val="3919"/>
              </a:lnSpc>
            </a:pPr>
            <a:r>
              <a:rPr lang="en-US" sz="2799">
                <a:solidFill>
                  <a:srgbClr val="F9F5F0"/>
                </a:solidFill>
                <a:latin typeface="Bantayog Light"/>
                <a:ea typeface="Bantayog Light"/>
                <a:cs typeface="Bantayog Light"/>
                <a:sym typeface="Bantayog Light"/>
              </a:rPr>
              <a:t>6</a:t>
            </a:r>
          </a:p>
        </p:txBody>
      </p:sp>
      <p:sp>
        <p:nvSpPr>
          <p:cNvPr name="TextBox 7" id="7"/>
          <p:cNvSpPr txBox="true"/>
          <p:nvPr/>
        </p:nvSpPr>
        <p:spPr>
          <a:xfrm rot="0">
            <a:off x="1028700" y="1083244"/>
            <a:ext cx="3824439" cy="415290"/>
          </a:xfrm>
          <a:prstGeom prst="rect">
            <a:avLst/>
          </a:prstGeom>
        </p:spPr>
        <p:txBody>
          <a:bodyPr anchor="t" rtlCol="false" tIns="0" lIns="0" bIns="0" rIns="0">
            <a:spAutoFit/>
          </a:bodyPr>
          <a:lstStyle/>
          <a:p>
            <a:pPr algn="l">
              <a:lnSpc>
                <a:spcPts val="3359"/>
              </a:lnSpc>
            </a:pPr>
            <a:r>
              <a:rPr lang="en-US" sz="2400">
                <a:solidFill>
                  <a:srgbClr val="F9F5F0"/>
                </a:solidFill>
                <a:latin typeface="Bantayog Light"/>
                <a:ea typeface="Bantayog Light"/>
                <a:cs typeface="Bantayog Light"/>
                <a:sym typeface="Bantayog Light"/>
              </a:rPr>
              <a:t>goal</a:t>
            </a:r>
          </a:p>
        </p:txBody>
      </p:sp>
      <p:sp>
        <p:nvSpPr>
          <p:cNvPr name="TextBox 8" id="8"/>
          <p:cNvSpPr txBox="true"/>
          <p:nvPr/>
        </p:nvSpPr>
        <p:spPr>
          <a:xfrm rot="0">
            <a:off x="1028700" y="2228553"/>
            <a:ext cx="7176599" cy="5034915"/>
          </a:xfrm>
          <a:prstGeom prst="rect">
            <a:avLst/>
          </a:prstGeom>
        </p:spPr>
        <p:txBody>
          <a:bodyPr anchor="t" rtlCol="false" tIns="0" lIns="0" bIns="0" rIns="0">
            <a:spAutoFit/>
          </a:bodyPr>
          <a:lstStyle/>
          <a:p>
            <a:pPr algn="l" marL="518160" indent="-259080" lvl="1">
              <a:lnSpc>
                <a:spcPts val="3359"/>
              </a:lnSpc>
              <a:buFont typeface="Arial"/>
              <a:buChar char="•"/>
            </a:pPr>
            <a:r>
              <a:rPr lang="en-US" b="true" sz="2400">
                <a:solidFill>
                  <a:srgbClr val="2D2D2D"/>
                </a:solidFill>
                <a:latin typeface="Poppins Bold"/>
                <a:ea typeface="Poppins Bold"/>
                <a:cs typeface="Poppins Bold"/>
                <a:sym typeface="Poppins Bold"/>
              </a:rPr>
              <a:t>Booking System</a:t>
            </a:r>
            <a:r>
              <a:rPr lang="en-US" sz="2400">
                <a:solidFill>
                  <a:srgbClr val="2D2D2D"/>
                </a:solidFill>
                <a:latin typeface="Poppins"/>
                <a:ea typeface="Poppins"/>
                <a:cs typeface="Poppins"/>
                <a:sym typeface="Poppins"/>
              </a:rPr>
              <a:t>: Integrated hotel booking feature for seamless reservations directly within the platform.</a:t>
            </a:r>
          </a:p>
          <a:p>
            <a:pPr algn="l">
              <a:lnSpc>
                <a:spcPts val="3359"/>
              </a:lnSpc>
            </a:pPr>
          </a:p>
          <a:p>
            <a:pPr algn="l" marL="518160" indent="-259080" lvl="1">
              <a:lnSpc>
                <a:spcPts val="3359"/>
              </a:lnSpc>
              <a:buFont typeface="Arial"/>
              <a:buChar char="•"/>
            </a:pPr>
            <a:r>
              <a:rPr lang="en-US" b="true" sz="2400">
                <a:solidFill>
                  <a:srgbClr val="2D2D2D"/>
                </a:solidFill>
                <a:latin typeface="Poppins Bold"/>
                <a:ea typeface="Poppins Bold"/>
                <a:cs typeface="Poppins Bold"/>
                <a:sym typeface="Poppins Bold"/>
              </a:rPr>
              <a:t>Multi-stop Trips</a:t>
            </a:r>
            <a:r>
              <a:rPr lang="en-US" sz="2400">
                <a:solidFill>
                  <a:srgbClr val="2D2D2D"/>
                </a:solidFill>
                <a:latin typeface="Poppins"/>
                <a:ea typeface="Poppins"/>
                <a:cs typeface="Poppins"/>
                <a:sym typeface="Poppins"/>
              </a:rPr>
              <a:t>: Plan trips with multiple destinations, allowing users to create complex, multi-city itineraries.</a:t>
            </a:r>
          </a:p>
          <a:p>
            <a:pPr algn="l">
              <a:lnSpc>
                <a:spcPts val="3359"/>
              </a:lnSpc>
            </a:pPr>
          </a:p>
          <a:p>
            <a:pPr algn="l" marL="518160" indent="-259080" lvl="1">
              <a:lnSpc>
                <a:spcPts val="3359"/>
              </a:lnSpc>
              <a:spcBef>
                <a:spcPct val="0"/>
              </a:spcBef>
              <a:buFont typeface="Arial"/>
              <a:buChar char="•"/>
            </a:pPr>
            <a:r>
              <a:rPr lang="en-US" b="true" sz="2400">
                <a:solidFill>
                  <a:srgbClr val="2D2D2D"/>
                </a:solidFill>
                <a:latin typeface="Poppins Bold"/>
                <a:ea typeface="Poppins Bold"/>
                <a:cs typeface="Poppins Bold"/>
                <a:sym typeface="Poppins Bold"/>
              </a:rPr>
              <a:t>Add More Places</a:t>
            </a:r>
            <a:r>
              <a:rPr lang="en-US" sz="2400">
                <a:solidFill>
                  <a:srgbClr val="2D2D2D"/>
                </a:solidFill>
                <a:latin typeface="Poppins"/>
                <a:ea typeface="Poppins"/>
                <a:cs typeface="Poppins"/>
                <a:sym typeface="Poppins"/>
              </a:rPr>
              <a:t>: Continuously expanding the list of available destinations to offer more travel options.</a:t>
            </a:r>
          </a:p>
          <a:p>
            <a:pPr algn="l">
              <a:lnSpc>
                <a:spcPts val="3359"/>
              </a:lnSpc>
              <a:spcBef>
                <a:spcPct val="0"/>
              </a:spcBef>
            </a:pPr>
          </a:p>
        </p:txBody>
      </p:sp>
      <p:sp>
        <p:nvSpPr>
          <p:cNvPr name="Freeform 9" id="9"/>
          <p:cNvSpPr/>
          <p:nvPr/>
        </p:nvSpPr>
        <p:spPr>
          <a:xfrm flipH="false" flipV="false" rot="0">
            <a:off x="185687" y="9425446"/>
            <a:ext cx="2518830" cy="668739"/>
          </a:xfrm>
          <a:custGeom>
            <a:avLst/>
            <a:gdLst/>
            <a:ahLst/>
            <a:cxnLst/>
            <a:rect r="r" b="b" t="t" l="l"/>
            <a:pathLst>
              <a:path h="668739" w="2518830">
                <a:moveTo>
                  <a:pt x="0" y="0"/>
                </a:moveTo>
                <a:lnTo>
                  <a:pt x="2518831" y="0"/>
                </a:lnTo>
                <a:lnTo>
                  <a:pt x="2518831" y="668739"/>
                </a:lnTo>
                <a:lnTo>
                  <a:pt x="0" y="668739"/>
                </a:lnTo>
                <a:lnTo>
                  <a:pt x="0" y="0"/>
                </a:lnTo>
                <a:close/>
              </a:path>
            </a:pathLst>
          </a:custGeom>
          <a:blipFill>
            <a:blip r:embed="rId3"/>
            <a:stretch>
              <a:fillRect l="0" t="0" r="0" b="0"/>
            </a:stretch>
          </a:blipFill>
        </p:spPr>
      </p:sp>
    </p:spTree>
  </p:cSld>
  <p:clrMapOvr>
    <a:masterClrMapping/>
  </p:clrMapOvr>
  <p:transition spd="slow">
    <p:push dir="l"/>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42222" r="-4401" b="-6260"/>
            </a:stretch>
          </a:blipFill>
        </p:spPr>
      </p:sp>
      <p:sp>
        <p:nvSpPr>
          <p:cNvPr name="TextBox 3" id="3"/>
          <p:cNvSpPr txBox="true"/>
          <p:nvPr/>
        </p:nvSpPr>
        <p:spPr>
          <a:xfrm rot="0">
            <a:off x="1438254" y="3943286"/>
            <a:ext cx="16230600" cy="2428875"/>
          </a:xfrm>
          <a:prstGeom prst="rect">
            <a:avLst/>
          </a:prstGeom>
        </p:spPr>
        <p:txBody>
          <a:bodyPr anchor="t" rtlCol="false" tIns="0" lIns="0" bIns="0" rIns="0">
            <a:spAutoFit/>
          </a:bodyPr>
          <a:lstStyle/>
          <a:p>
            <a:pPr algn="ctr">
              <a:lnSpc>
                <a:spcPts val="19199"/>
              </a:lnSpc>
            </a:pPr>
            <a:r>
              <a:rPr lang="en-US" sz="15999" spc="591">
                <a:solidFill>
                  <a:srgbClr val="F9F5F0"/>
                </a:solidFill>
                <a:latin typeface="Amsterdam Three"/>
                <a:ea typeface="Amsterdam Three"/>
                <a:cs typeface="Amsterdam Three"/>
                <a:sym typeface="Amsterdam Three"/>
              </a:rPr>
              <a:t>Thank you</a:t>
            </a:r>
          </a:p>
        </p:txBody>
      </p:sp>
    </p:spTree>
  </p:cSld>
  <p:clrMapOvr>
    <a:masterClrMapping/>
  </p:clrMapOvr>
  <p:transition spd="slow">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DAGRXdkQphg</dc:identifier>
  <dcterms:modified xsi:type="dcterms:W3CDTF">2011-08-01T06:04:30Z</dcterms:modified>
  <cp:revision>1</cp:revision>
  <dc:title>Soft Cream Black Simple Minimalist Travel Plan Korea Presentation</dc:title>
</cp:coreProperties>
</file>

<file path=docProps/thumbnail.jpeg>
</file>